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sldIdLst>
    <p:sldId id="256" r:id="rId2"/>
    <p:sldId id="258" r:id="rId3"/>
    <p:sldId id="259" r:id="rId4"/>
    <p:sldId id="260" r:id="rId5"/>
    <p:sldId id="257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2" r:id="rId47"/>
    <p:sldId id="301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CFE06E-FFD5-4413-A09E-360C01F97181}" v="299" dt="2023-01-24T08:26:42.352"/>
    <p1510:client id="{9B5614A1-9766-48A9-A9EB-866DA042B408}" v="92" dt="2023-01-24T09:16:41.961"/>
    <p1510:client id="{F71BB982-DB9D-411F-BEC6-48981E42C5E2}" v="734" dt="2023-01-24T09:04:34.2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68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 Moores" userId="7327cba016c6d957" providerId="Windows Live" clId="Web-{8ECFE06E-FFD5-4413-A09E-360C01F97181}"/>
    <pc:docChg chg="addSld modSld sldOrd addMainMaster delMainMaster">
      <pc:chgData name="D Moores" userId="7327cba016c6d957" providerId="Windows Live" clId="Web-{8ECFE06E-FFD5-4413-A09E-360C01F97181}" dt="2023-01-24T08:26:42.352" v="287" actId="1076"/>
      <pc:docMkLst>
        <pc:docMk/>
      </pc:docMkLst>
      <pc:sldChg chg="addSp modSp mod setBg modClrScheme chgLayout">
        <pc:chgData name="D Moores" userId="7327cba016c6d957" providerId="Windows Live" clId="Web-{8ECFE06E-FFD5-4413-A09E-360C01F97181}" dt="2023-01-24T02:07:48.215" v="30" actId="1076"/>
        <pc:sldMkLst>
          <pc:docMk/>
          <pc:sldMk cId="109857222" sldId="256"/>
        </pc:sldMkLst>
        <pc:spChg chg="mod">
          <ac:chgData name="D Moores" userId="7327cba016c6d957" providerId="Windows Live" clId="Web-{8ECFE06E-FFD5-4413-A09E-360C01F97181}" dt="2023-01-24T02:07:37.261" v="28" actId="14100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D Moores" userId="7327cba016c6d957" providerId="Windows Live" clId="Web-{8ECFE06E-FFD5-4413-A09E-360C01F97181}" dt="2023-01-24T02:07:40.871" v="29" actId="1076"/>
          <ac:spMkLst>
            <pc:docMk/>
            <pc:sldMk cId="109857222" sldId="256"/>
            <ac:spMk id="3" creationId="{00000000-0000-0000-0000-000000000000}"/>
          </ac:spMkLst>
        </pc:spChg>
        <pc:spChg chg="add">
          <ac:chgData name="D Moores" userId="7327cba016c6d957" providerId="Windows Live" clId="Web-{8ECFE06E-FFD5-4413-A09E-360C01F97181}" dt="2023-01-24T02:07:03.260" v="0"/>
          <ac:spMkLst>
            <pc:docMk/>
            <pc:sldMk cId="109857222" sldId="256"/>
            <ac:spMk id="9" creationId="{7A18C9FB-EC4C-4DAE-8F7D-C6E5AF607958}"/>
          </ac:spMkLst>
        </pc:spChg>
        <pc:spChg chg="add">
          <ac:chgData name="D Moores" userId="7327cba016c6d957" providerId="Windows Live" clId="Web-{8ECFE06E-FFD5-4413-A09E-360C01F97181}" dt="2023-01-24T02:07:03.260" v="0"/>
          <ac:spMkLst>
            <pc:docMk/>
            <pc:sldMk cId="109857222" sldId="256"/>
            <ac:spMk id="11" creationId="{B47A9921-6509-49C2-BEBF-924F28066091}"/>
          </ac:spMkLst>
        </pc:spChg>
        <pc:picChg chg="add mod">
          <ac:chgData name="D Moores" userId="7327cba016c6d957" providerId="Windows Live" clId="Web-{8ECFE06E-FFD5-4413-A09E-360C01F97181}" dt="2023-01-24T02:07:48.215" v="30" actId="1076"/>
          <ac:picMkLst>
            <pc:docMk/>
            <pc:sldMk cId="109857222" sldId="256"/>
            <ac:picMk id="4" creationId="{7F3D200E-FA6C-AB01-9149-B70D46E6D28A}"/>
          </ac:picMkLst>
        </pc:picChg>
      </pc:sldChg>
      <pc:sldChg chg="addSp delSp modSp new ord">
        <pc:chgData name="D Moores" userId="7327cba016c6d957" providerId="Windows Live" clId="Web-{8ECFE06E-FFD5-4413-A09E-360C01F97181}" dt="2023-01-24T08:25:15.522" v="258"/>
        <pc:sldMkLst>
          <pc:docMk/>
          <pc:sldMk cId="1609990039" sldId="257"/>
        </pc:sldMkLst>
        <pc:spChg chg="mod">
          <ac:chgData name="D Moores" userId="7327cba016c6d957" providerId="Windows Live" clId="Web-{8ECFE06E-FFD5-4413-A09E-360C01F97181}" dt="2023-01-24T08:20:52.280" v="60" actId="1076"/>
          <ac:spMkLst>
            <pc:docMk/>
            <pc:sldMk cId="1609990039" sldId="257"/>
            <ac:spMk id="2" creationId="{1B4BB67B-696D-C712-BB88-6058E03AD6CC}"/>
          </ac:spMkLst>
        </pc:spChg>
        <pc:spChg chg="del">
          <ac:chgData name="D Moores" userId="7327cba016c6d957" providerId="Windows Live" clId="Web-{8ECFE06E-FFD5-4413-A09E-360C01F97181}" dt="2023-01-24T02:09:27.452" v="44"/>
          <ac:spMkLst>
            <pc:docMk/>
            <pc:sldMk cId="1609990039" sldId="257"/>
            <ac:spMk id="3" creationId="{53914698-9B46-468C-F67A-8BFFBBE2AA00}"/>
          </ac:spMkLst>
        </pc:spChg>
        <pc:spChg chg="add mod">
          <ac:chgData name="D Moores" userId="7327cba016c6d957" providerId="Windows Live" clId="Web-{8ECFE06E-FFD5-4413-A09E-360C01F97181}" dt="2023-01-24T08:20:54.249" v="61" actId="1076"/>
          <ac:spMkLst>
            <pc:docMk/>
            <pc:sldMk cId="1609990039" sldId="257"/>
            <ac:spMk id="5" creationId="{34454C4F-47BA-1EEC-841B-33D5E5C46526}"/>
          </ac:spMkLst>
        </pc:spChg>
      </pc:sldChg>
      <pc:sldChg chg="modSp new">
        <pc:chgData name="D Moores" userId="7327cba016c6d957" providerId="Windows Live" clId="Web-{8ECFE06E-FFD5-4413-A09E-360C01F97181}" dt="2023-01-24T08:22:29.877" v="161" actId="20577"/>
        <pc:sldMkLst>
          <pc:docMk/>
          <pc:sldMk cId="2031456484" sldId="258"/>
        </pc:sldMkLst>
        <pc:spChg chg="mod">
          <ac:chgData name="D Moores" userId="7327cba016c6d957" providerId="Windows Live" clId="Web-{8ECFE06E-FFD5-4413-A09E-360C01F97181}" dt="2023-01-24T08:21:10.312" v="74" actId="20577"/>
          <ac:spMkLst>
            <pc:docMk/>
            <pc:sldMk cId="2031456484" sldId="258"/>
            <ac:spMk id="2" creationId="{26442AA3-5BA4-72BB-3582-9C82A27B8587}"/>
          </ac:spMkLst>
        </pc:spChg>
        <pc:spChg chg="mod">
          <ac:chgData name="D Moores" userId="7327cba016c6d957" providerId="Windows Live" clId="Web-{8ECFE06E-FFD5-4413-A09E-360C01F97181}" dt="2023-01-24T08:22:29.877" v="161" actId="20577"/>
          <ac:spMkLst>
            <pc:docMk/>
            <pc:sldMk cId="2031456484" sldId="258"/>
            <ac:spMk id="3" creationId="{B340311D-08AC-8C10-A027-93C5F3E2A6F4}"/>
          </ac:spMkLst>
        </pc:spChg>
      </pc:sldChg>
      <pc:sldChg chg="modSp new">
        <pc:chgData name="D Moores" userId="7327cba016c6d957" providerId="Windows Live" clId="Web-{8ECFE06E-FFD5-4413-A09E-360C01F97181}" dt="2023-01-24T08:24:27.192" v="225" actId="20577"/>
        <pc:sldMkLst>
          <pc:docMk/>
          <pc:sldMk cId="1423253418" sldId="259"/>
        </pc:sldMkLst>
        <pc:spChg chg="mod">
          <ac:chgData name="D Moores" userId="7327cba016c6d957" providerId="Windows Live" clId="Web-{8ECFE06E-FFD5-4413-A09E-360C01F97181}" dt="2023-01-24T08:22:40.018" v="164" actId="20577"/>
          <ac:spMkLst>
            <pc:docMk/>
            <pc:sldMk cId="1423253418" sldId="259"/>
            <ac:spMk id="2" creationId="{D526BC7D-33E2-0F37-F16E-2356C8578F72}"/>
          </ac:spMkLst>
        </pc:spChg>
        <pc:spChg chg="mod">
          <ac:chgData name="D Moores" userId="7327cba016c6d957" providerId="Windows Live" clId="Web-{8ECFE06E-FFD5-4413-A09E-360C01F97181}" dt="2023-01-24T08:24:27.192" v="225" actId="20577"/>
          <ac:spMkLst>
            <pc:docMk/>
            <pc:sldMk cId="1423253418" sldId="259"/>
            <ac:spMk id="3" creationId="{527E8904-049E-7ECF-CF74-C4179F1F614D}"/>
          </ac:spMkLst>
        </pc:spChg>
      </pc:sldChg>
      <pc:sldChg chg="delSp modSp new">
        <pc:chgData name="D Moores" userId="7327cba016c6d957" providerId="Windows Live" clId="Web-{8ECFE06E-FFD5-4413-A09E-360C01F97181}" dt="2023-01-24T08:24:57.943" v="254" actId="1076"/>
        <pc:sldMkLst>
          <pc:docMk/>
          <pc:sldMk cId="1773218225" sldId="260"/>
        </pc:sldMkLst>
        <pc:spChg chg="mod">
          <ac:chgData name="D Moores" userId="7327cba016c6d957" providerId="Windows Live" clId="Web-{8ECFE06E-FFD5-4413-A09E-360C01F97181}" dt="2023-01-24T08:24:57.943" v="254" actId="1076"/>
          <ac:spMkLst>
            <pc:docMk/>
            <pc:sldMk cId="1773218225" sldId="260"/>
            <ac:spMk id="2" creationId="{072A053B-67E2-80E1-A02D-DB1FC91C9B55}"/>
          </ac:spMkLst>
        </pc:spChg>
        <pc:spChg chg="del">
          <ac:chgData name="D Moores" userId="7327cba016c6d957" providerId="Windows Live" clId="Web-{8ECFE06E-FFD5-4413-A09E-360C01F97181}" dt="2023-01-24T08:24:53.380" v="253"/>
          <ac:spMkLst>
            <pc:docMk/>
            <pc:sldMk cId="1773218225" sldId="260"/>
            <ac:spMk id="3" creationId="{40253D56-F258-32B2-4008-18D395C9C56A}"/>
          </ac:spMkLst>
        </pc:spChg>
      </pc:sldChg>
      <pc:sldChg chg="addSp delSp modSp new">
        <pc:chgData name="D Moores" userId="7327cba016c6d957" providerId="Windows Live" clId="Web-{8ECFE06E-FFD5-4413-A09E-360C01F97181}" dt="2023-01-24T08:25:53.835" v="270" actId="1076"/>
        <pc:sldMkLst>
          <pc:docMk/>
          <pc:sldMk cId="1490769694" sldId="261"/>
        </pc:sldMkLst>
        <pc:spChg chg="del">
          <ac:chgData name="D Moores" userId="7327cba016c6d957" providerId="Windows Live" clId="Web-{8ECFE06E-FFD5-4413-A09E-360C01F97181}" dt="2023-01-24T08:25:03.474" v="256"/>
          <ac:spMkLst>
            <pc:docMk/>
            <pc:sldMk cId="1490769694" sldId="261"/>
            <ac:spMk id="2" creationId="{6CD9F721-99F6-F96E-7112-DD447337E771}"/>
          </ac:spMkLst>
        </pc:spChg>
        <pc:spChg chg="del">
          <ac:chgData name="D Moores" userId="7327cba016c6d957" providerId="Windows Live" clId="Web-{8ECFE06E-FFD5-4413-A09E-360C01F97181}" dt="2023-01-24T08:25:08.709" v="257"/>
          <ac:spMkLst>
            <pc:docMk/>
            <pc:sldMk cId="1490769694" sldId="261"/>
            <ac:spMk id="3" creationId="{9408374F-5EBE-5C76-43C0-EC4B800278CE}"/>
          </ac:spMkLst>
        </pc:spChg>
        <pc:picChg chg="add mod">
          <ac:chgData name="D Moores" userId="7327cba016c6d957" providerId="Windows Live" clId="Web-{8ECFE06E-FFD5-4413-A09E-360C01F97181}" dt="2023-01-24T08:25:53.835" v="270" actId="1076"/>
          <ac:picMkLst>
            <pc:docMk/>
            <pc:sldMk cId="1490769694" sldId="261"/>
            <ac:picMk id="4" creationId="{7C70A1F8-32B1-9418-E4B2-89AA26563040}"/>
          </ac:picMkLst>
        </pc:picChg>
      </pc:sldChg>
      <pc:sldChg chg="addSp modSp new ord">
        <pc:chgData name="D Moores" userId="7327cba016c6d957" providerId="Windows Live" clId="Web-{8ECFE06E-FFD5-4413-A09E-360C01F97181}" dt="2023-01-24T08:26:18.117" v="277"/>
        <pc:sldMkLst>
          <pc:docMk/>
          <pc:sldMk cId="1505455757" sldId="262"/>
        </pc:sldMkLst>
        <pc:picChg chg="add mod">
          <ac:chgData name="D Moores" userId="7327cba016c6d957" providerId="Windows Live" clId="Web-{8ECFE06E-FFD5-4413-A09E-360C01F97181}" dt="2023-01-24T08:26:16.851" v="276" actId="1076"/>
          <ac:picMkLst>
            <pc:docMk/>
            <pc:sldMk cId="1505455757" sldId="262"/>
            <ac:picMk id="2" creationId="{60C22FAE-70C5-DE6C-1658-16DBD2187EE8}"/>
          </ac:picMkLst>
        </pc:picChg>
      </pc:sldChg>
      <pc:sldChg chg="addSp modSp new">
        <pc:chgData name="D Moores" userId="7327cba016c6d957" providerId="Windows Live" clId="Web-{8ECFE06E-FFD5-4413-A09E-360C01F97181}" dt="2023-01-24T08:26:42.352" v="287" actId="1076"/>
        <pc:sldMkLst>
          <pc:docMk/>
          <pc:sldMk cId="4205510405" sldId="263"/>
        </pc:sldMkLst>
        <pc:picChg chg="add mod">
          <ac:chgData name="D Moores" userId="7327cba016c6d957" providerId="Windows Live" clId="Web-{8ECFE06E-FFD5-4413-A09E-360C01F97181}" dt="2023-01-24T08:26:42.352" v="287" actId="1076"/>
          <ac:picMkLst>
            <pc:docMk/>
            <pc:sldMk cId="4205510405" sldId="263"/>
            <ac:picMk id="2" creationId="{218169C8-BA8B-4407-C407-8553EEC4CF31}"/>
          </ac:picMkLst>
        </pc:picChg>
      </pc:sldChg>
      <pc:sldChg chg="new">
        <pc:chgData name="D Moores" userId="7327cba016c6d957" providerId="Windows Live" clId="Web-{8ECFE06E-FFD5-4413-A09E-360C01F97181}" dt="2023-01-24T08:26:23.383" v="278"/>
        <pc:sldMkLst>
          <pc:docMk/>
          <pc:sldMk cId="3480603167" sldId="264"/>
        </pc:sldMkLst>
      </pc:sldChg>
      <pc:sldMasterChg chg="del delSldLayout">
        <pc:chgData name="D Moores" userId="7327cba016c6d957" providerId="Windows Live" clId="Web-{8ECFE06E-FFD5-4413-A09E-360C01F97181}" dt="2023-01-24T02:07:03.260" v="0"/>
        <pc:sldMasterMkLst>
          <pc:docMk/>
          <pc:sldMasterMk cId="2460954070" sldId="2147483660"/>
        </pc:sldMasterMkLst>
        <pc:sldLayoutChg chg="del">
          <pc:chgData name="D Moores" userId="7327cba016c6d957" providerId="Windows Live" clId="Web-{8ECFE06E-FFD5-4413-A09E-360C01F97181}" dt="2023-01-24T02:07:03.260" v="0"/>
          <pc:sldLayoutMkLst>
            <pc:docMk/>
            <pc:sldMasterMk cId="2460954070" sldId="2147483660"/>
            <pc:sldLayoutMk cId="2385387890" sldId="2147483661"/>
          </pc:sldLayoutMkLst>
        </pc:sldLayoutChg>
        <pc:sldLayoutChg chg="del">
          <pc:chgData name="D Moores" userId="7327cba016c6d957" providerId="Windows Live" clId="Web-{8ECFE06E-FFD5-4413-A09E-360C01F97181}" dt="2023-01-24T02:07:03.260" v="0"/>
          <pc:sldLayoutMkLst>
            <pc:docMk/>
            <pc:sldMasterMk cId="2460954070" sldId="2147483660"/>
            <pc:sldLayoutMk cId="949138452" sldId="2147483662"/>
          </pc:sldLayoutMkLst>
        </pc:sldLayoutChg>
        <pc:sldLayoutChg chg="del">
          <pc:chgData name="D Moores" userId="7327cba016c6d957" providerId="Windows Live" clId="Web-{8ECFE06E-FFD5-4413-A09E-360C01F97181}" dt="2023-01-24T02:07:03.260" v="0"/>
          <pc:sldLayoutMkLst>
            <pc:docMk/>
            <pc:sldMasterMk cId="2460954070" sldId="2147483660"/>
            <pc:sldLayoutMk cId="2591524520" sldId="2147483663"/>
          </pc:sldLayoutMkLst>
        </pc:sldLayoutChg>
        <pc:sldLayoutChg chg="del">
          <pc:chgData name="D Moores" userId="7327cba016c6d957" providerId="Windows Live" clId="Web-{8ECFE06E-FFD5-4413-A09E-360C01F97181}" dt="2023-01-24T02:07:03.260" v="0"/>
          <pc:sldLayoutMkLst>
            <pc:docMk/>
            <pc:sldMasterMk cId="2460954070" sldId="2147483660"/>
            <pc:sldLayoutMk cId="1203092039" sldId="2147483664"/>
          </pc:sldLayoutMkLst>
        </pc:sldLayoutChg>
        <pc:sldLayoutChg chg="del">
          <pc:chgData name="D Moores" userId="7327cba016c6d957" providerId="Windows Live" clId="Web-{8ECFE06E-FFD5-4413-A09E-360C01F97181}" dt="2023-01-24T02:07:03.260" v="0"/>
          <pc:sldLayoutMkLst>
            <pc:docMk/>
            <pc:sldMasterMk cId="2460954070" sldId="2147483660"/>
            <pc:sldLayoutMk cId="3733172339" sldId="2147483665"/>
          </pc:sldLayoutMkLst>
        </pc:sldLayoutChg>
        <pc:sldLayoutChg chg="del">
          <pc:chgData name="D Moores" userId="7327cba016c6d957" providerId="Windows Live" clId="Web-{8ECFE06E-FFD5-4413-A09E-360C01F97181}" dt="2023-01-24T02:07:03.260" v="0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D Moores" userId="7327cba016c6d957" providerId="Windows Live" clId="Web-{8ECFE06E-FFD5-4413-A09E-360C01F97181}" dt="2023-01-24T02:07:03.260" v="0"/>
          <pc:sldLayoutMkLst>
            <pc:docMk/>
            <pc:sldMasterMk cId="2460954070" sldId="2147483660"/>
            <pc:sldLayoutMk cId="3146388984" sldId="2147483667"/>
          </pc:sldLayoutMkLst>
        </pc:sldLayoutChg>
        <pc:sldLayoutChg chg="del">
          <pc:chgData name="D Moores" userId="7327cba016c6d957" providerId="Windows Live" clId="Web-{8ECFE06E-FFD5-4413-A09E-360C01F97181}" dt="2023-01-24T02:07:03.260" v="0"/>
          <pc:sldLayoutMkLst>
            <pc:docMk/>
            <pc:sldMasterMk cId="2460954070" sldId="2147483660"/>
            <pc:sldLayoutMk cId="3171841454" sldId="2147483668"/>
          </pc:sldLayoutMkLst>
        </pc:sldLayoutChg>
        <pc:sldLayoutChg chg="del">
          <pc:chgData name="D Moores" userId="7327cba016c6d957" providerId="Windows Live" clId="Web-{8ECFE06E-FFD5-4413-A09E-360C01F97181}" dt="2023-01-24T02:07:03.260" v="0"/>
          <pc:sldLayoutMkLst>
            <pc:docMk/>
            <pc:sldMasterMk cId="2460954070" sldId="2147483660"/>
            <pc:sldLayoutMk cId="1718958274" sldId="2147483669"/>
          </pc:sldLayoutMkLst>
        </pc:sldLayoutChg>
        <pc:sldLayoutChg chg="del">
          <pc:chgData name="D Moores" userId="7327cba016c6d957" providerId="Windows Live" clId="Web-{8ECFE06E-FFD5-4413-A09E-360C01F97181}" dt="2023-01-24T02:07:03.260" v="0"/>
          <pc:sldLayoutMkLst>
            <pc:docMk/>
            <pc:sldMasterMk cId="2460954070" sldId="2147483660"/>
            <pc:sldLayoutMk cId="2202905451" sldId="2147483670"/>
          </pc:sldLayoutMkLst>
        </pc:sldLayoutChg>
        <pc:sldLayoutChg chg="del">
          <pc:chgData name="D Moores" userId="7327cba016c6d957" providerId="Windows Live" clId="Web-{8ECFE06E-FFD5-4413-A09E-360C01F97181}" dt="2023-01-24T02:07:03.260" v="0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addSldLayout">
        <pc:chgData name="D Moores" userId="7327cba016c6d957" providerId="Windows Live" clId="Web-{8ECFE06E-FFD5-4413-A09E-360C01F97181}" dt="2023-01-24T02:07:03.260" v="0"/>
        <pc:sldMasterMkLst>
          <pc:docMk/>
          <pc:sldMasterMk cId="2825564916" sldId="2147483737"/>
        </pc:sldMasterMkLst>
        <pc:sldLayoutChg chg="add">
          <pc:chgData name="D Moores" userId="7327cba016c6d957" providerId="Windows Live" clId="Web-{8ECFE06E-FFD5-4413-A09E-360C01F97181}" dt="2023-01-24T02:07:03.260" v="0"/>
          <pc:sldLayoutMkLst>
            <pc:docMk/>
            <pc:sldMasterMk cId="2825564916" sldId="2147483737"/>
            <pc:sldLayoutMk cId="655911244" sldId="2147483726"/>
          </pc:sldLayoutMkLst>
        </pc:sldLayoutChg>
        <pc:sldLayoutChg chg="add">
          <pc:chgData name="D Moores" userId="7327cba016c6d957" providerId="Windows Live" clId="Web-{8ECFE06E-FFD5-4413-A09E-360C01F97181}" dt="2023-01-24T02:07:03.260" v="0"/>
          <pc:sldLayoutMkLst>
            <pc:docMk/>
            <pc:sldMasterMk cId="2825564916" sldId="2147483737"/>
            <pc:sldLayoutMk cId="3796142700" sldId="2147483727"/>
          </pc:sldLayoutMkLst>
        </pc:sldLayoutChg>
        <pc:sldLayoutChg chg="add">
          <pc:chgData name="D Moores" userId="7327cba016c6d957" providerId="Windows Live" clId="Web-{8ECFE06E-FFD5-4413-A09E-360C01F97181}" dt="2023-01-24T02:07:03.260" v="0"/>
          <pc:sldLayoutMkLst>
            <pc:docMk/>
            <pc:sldMasterMk cId="2825564916" sldId="2147483737"/>
            <pc:sldLayoutMk cId="41453497" sldId="2147483728"/>
          </pc:sldLayoutMkLst>
        </pc:sldLayoutChg>
        <pc:sldLayoutChg chg="add">
          <pc:chgData name="D Moores" userId="7327cba016c6d957" providerId="Windows Live" clId="Web-{8ECFE06E-FFD5-4413-A09E-360C01F97181}" dt="2023-01-24T02:07:03.260" v="0"/>
          <pc:sldLayoutMkLst>
            <pc:docMk/>
            <pc:sldMasterMk cId="2825564916" sldId="2147483737"/>
            <pc:sldLayoutMk cId="1525564243" sldId="2147483729"/>
          </pc:sldLayoutMkLst>
        </pc:sldLayoutChg>
        <pc:sldLayoutChg chg="add">
          <pc:chgData name="D Moores" userId="7327cba016c6d957" providerId="Windows Live" clId="Web-{8ECFE06E-FFD5-4413-A09E-360C01F97181}" dt="2023-01-24T02:07:03.260" v="0"/>
          <pc:sldLayoutMkLst>
            <pc:docMk/>
            <pc:sldMasterMk cId="2825564916" sldId="2147483737"/>
            <pc:sldLayoutMk cId="2360909266" sldId="2147483730"/>
          </pc:sldLayoutMkLst>
        </pc:sldLayoutChg>
        <pc:sldLayoutChg chg="add">
          <pc:chgData name="D Moores" userId="7327cba016c6d957" providerId="Windows Live" clId="Web-{8ECFE06E-FFD5-4413-A09E-360C01F97181}" dt="2023-01-24T02:07:03.260" v="0"/>
          <pc:sldLayoutMkLst>
            <pc:docMk/>
            <pc:sldMasterMk cId="2825564916" sldId="2147483737"/>
            <pc:sldLayoutMk cId="3514529266" sldId="2147483731"/>
          </pc:sldLayoutMkLst>
        </pc:sldLayoutChg>
        <pc:sldLayoutChg chg="add">
          <pc:chgData name="D Moores" userId="7327cba016c6d957" providerId="Windows Live" clId="Web-{8ECFE06E-FFD5-4413-A09E-360C01F97181}" dt="2023-01-24T02:07:03.260" v="0"/>
          <pc:sldLayoutMkLst>
            <pc:docMk/>
            <pc:sldMasterMk cId="2825564916" sldId="2147483737"/>
            <pc:sldLayoutMk cId="2066938187" sldId="2147483732"/>
          </pc:sldLayoutMkLst>
        </pc:sldLayoutChg>
        <pc:sldLayoutChg chg="add">
          <pc:chgData name="D Moores" userId="7327cba016c6d957" providerId="Windows Live" clId="Web-{8ECFE06E-FFD5-4413-A09E-360C01F97181}" dt="2023-01-24T02:07:03.260" v="0"/>
          <pc:sldLayoutMkLst>
            <pc:docMk/>
            <pc:sldMasterMk cId="2825564916" sldId="2147483737"/>
            <pc:sldLayoutMk cId="1730323681" sldId="2147483733"/>
          </pc:sldLayoutMkLst>
        </pc:sldLayoutChg>
        <pc:sldLayoutChg chg="add">
          <pc:chgData name="D Moores" userId="7327cba016c6d957" providerId="Windows Live" clId="Web-{8ECFE06E-FFD5-4413-A09E-360C01F97181}" dt="2023-01-24T02:07:03.260" v="0"/>
          <pc:sldLayoutMkLst>
            <pc:docMk/>
            <pc:sldMasterMk cId="2825564916" sldId="2147483737"/>
            <pc:sldLayoutMk cId="3377521131" sldId="2147483734"/>
          </pc:sldLayoutMkLst>
        </pc:sldLayoutChg>
        <pc:sldLayoutChg chg="add">
          <pc:chgData name="D Moores" userId="7327cba016c6d957" providerId="Windows Live" clId="Web-{8ECFE06E-FFD5-4413-A09E-360C01F97181}" dt="2023-01-24T02:07:03.260" v="0"/>
          <pc:sldLayoutMkLst>
            <pc:docMk/>
            <pc:sldMasterMk cId="2825564916" sldId="2147483737"/>
            <pc:sldLayoutMk cId="1740248766" sldId="2147483735"/>
          </pc:sldLayoutMkLst>
        </pc:sldLayoutChg>
        <pc:sldLayoutChg chg="add">
          <pc:chgData name="D Moores" userId="7327cba016c6d957" providerId="Windows Live" clId="Web-{8ECFE06E-FFD5-4413-A09E-360C01F97181}" dt="2023-01-24T02:07:03.260" v="0"/>
          <pc:sldLayoutMkLst>
            <pc:docMk/>
            <pc:sldMasterMk cId="2825564916" sldId="2147483737"/>
            <pc:sldLayoutMk cId="2310706584" sldId="2147483736"/>
          </pc:sldLayoutMkLst>
        </pc:sldLayoutChg>
      </pc:sldMasterChg>
    </pc:docChg>
  </pc:docChgLst>
  <pc:docChgLst>
    <pc:chgData name="D Moores" userId="7327cba016c6d957" providerId="Windows Live" clId="Web-{9B5614A1-9766-48A9-A9EB-866DA042B408}"/>
    <pc:docChg chg="addSld modSld">
      <pc:chgData name="D Moores" userId="7327cba016c6d957" providerId="Windows Live" clId="Web-{9B5614A1-9766-48A9-A9EB-866DA042B408}" dt="2023-01-24T09:16:41.961" v="80" actId="1076"/>
      <pc:docMkLst>
        <pc:docMk/>
      </pc:docMkLst>
      <pc:sldChg chg="addSp modSp">
        <pc:chgData name="D Moores" userId="7327cba016c6d957" providerId="Windows Live" clId="Web-{9B5614A1-9766-48A9-A9EB-866DA042B408}" dt="2023-01-24T09:12:48.031" v="5" actId="1076"/>
        <pc:sldMkLst>
          <pc:docMk/>
          <pc:sldMk cId="2890509982" sldId="308"/>
        </pc:sldMkLst>
        <pc:picChg chg="add mod">
          <ac:chgData name="D Moores" userId="7327cba016c6d957" providerId="Windows Live" clId="Web-{9B5614A1-9766-48A9-A9EB-866DA042B408}" dt="2023-01-24T09:12:48.031" v="5" actId="1076"/>
          <ac:picMkLst>
            <pc:docMk/>
            <pc:sldMk cId="2890509982" sldId="308"/>
            <ac:picMk id="2" creationId="{5BE70813-A7FE-F88F-165A-D5B7E30F2CF9}"/>
          </ac:picMkLst>
        </pc:picChg>
      </pc:sldChg>
      <pc:sldChg chg="addSp modSp">
        <pc:chgData name="D Moores" userId="7327cba016c6d957" providerId="Windows Live" clId="Web-{9B5614A1-9766-48A9-A9EB-866DA042B408}" dt="2023-01-24T09:13:16.407" v="13" actId="1076"/>
        <pc:sldMkLst>
          <pc:docMk/>
          <pc:sldMk cId="2359993657" sldId="309"/>
        </pc:sldMkLst>
        <pc:picChg chg="add mod">
          <ac:chgData name="D Moores" userId="7327cba016c6d957" providerId="Windows Live" clId="Web-{9B5614A1-9766-48A9-A9EB-866DA042B408}" dt="2023-01-24T09:13:16.407" v="13" actId="1076"/>
          <ac:picMkLst>
            <pc:docMk/>
            <pc:sldMk cId="2359993657" sldId="309"/>
            <ac:picMk id="2" creationId="{12A95D10-1AC8-F683-659C-2CB23934BFB1}"/>
          </ac:picMkLst>
        </pc:picChg>
      </pc:sldChg>
      <pc:sldChg chg="addSp modSp">
        <pc:chgData name="D Moores" userId="7327cba016c6d957" providerId="Windows Live" clId="Web-{9B5614A1-9766-48A9-A9EB-866DA042B408}" dt="2023-01-24T09:15:07.551" v="37" actId="1076"/>
        <pc:sldMkLst>
          <pc:docMk/>
          <pc:sldMk cId="1077856178" sldId="310"/>
        </pc:sldMkLst>
        <pc:picChg chg="add mod modCrop">
          <ac:chgData name="D Moores" userId="7327cba016c6d957" providerId="Windows Live" clId="Web-{9B5614A1-9766-48A9-A9EB-866DA042B408}" dt="2023-01-24T09:15:07.551" v="37" actId="1076"/>
          <ac:picMkLst>
            <pc:docMk/>
            <pc:sldMk cId="1077856178" sldId="310"/>
            <ac:picMk id="2" creationId="{E79546FD-D513-E3EF-F853-5E7D53D92686}"/>
          </ac:picMkLst>
        </pc:picChg>
        <pc:picChg chg="add mod">
          <ac:chgData name="D Moores" userId="7327cba016c6d957" providerId="Windows Live" clId="Web-{9B5614A1-9766-48A9-A9EB-866DA042B408}" dt="2023-01-24T09:15:05.036" v="36" actId="1076"/>
          <ac:picMkLst>
            <pc:docMk/>
            <pc:sldMk cId="1077856178" sldId="310"/>
            <ac:picMk id="3" creationId="{48BA3E0D-5036-5A1D-7B56-512FBFCBDF1D}"/>
          </ac:picMkLst>
        </pc:picChg>
      </pc:sldChg>
      <pc:sldChg chg="addSp modSp new">
        <pc:chgData name="D Moores" userId="7327cba016c6d957" providerId="Windows Live" clId="Web-{9B5614A1-9766-48A9-A9EB-866DA042B408}" dt="2023-01-24T09:15:33.443" v="52" actId="1076"/>
        <pc:sldMkLst>
          <pc:docMk/>
          <pc:sldMk cId="2192463467" sldId="311"/>
        </pc:sldMkLst>
        <pc:picChg chg="add mod">
          <ac:chgData name="D Moores" userId="7327cba016c6d957" providerId="Windows Live" clId="Web-{9B5614A1-9766-48A9-A9EB-866DA042B408}" dt="2023-01-24T09:15:33.443" v="52" actId="1076"/>
          <ac:picMkLst>
            <pc:docMk/>
            <pc:sldMk cId="2192463467" sldId="311"/>
            <ac:picMk id="2" creationId="{0DB9FB4E-2394-2FB2-02BB-81024FE89226}"/>
          </ac:picMkLst>
        </pc:picChg>
      </pc:sldChg>
      <pc:sldChg chg="addSp modSp new">
        <pc:chgData name="D Moores" userId="7327cba016c6d957" providerId="Windows Live" clId="Web-{9B5614A1-9766-48A9-A9EB-866DA042B408}" dt="2023-01-24T09:15:45.037" v="56" actId="1076"/>
        <pc:sldMkLst>
          <pc:docMk/>
          <pc:sldMk cId="3544925429" sldId="312"/>
        </pc:sldMkLst>
        <pc:picChg chg="add mod">
          <ac:chgData name="D Moores" userId="7327cba016c6d957" providerId="Windows Live" clId="Web-{9B5614A1-9766-48A9-A9EB-866DA042B408}" dt="2023-01-24T09:15:45.037" v="56" actId="1076"/>
          <ac:picMkLst>
            <pc:docMk/>
            <pc:sldMk cId="3544925429" sldId="312"/>
            <ac:picMk id="2" creationId="{1F9399F9-2429-B67B-1110-6DE4E42F80CC}"/>
          </ac:picMkLst>
        </pc:picChg>
      </pc:sldChg>
      <pc:sldChg chg="addSp modSp new">
        <pc:chgData name="D Moores" userId="7327cba016c6d957" providerId="Windows Live" clId="Web-{9B5614A1-9766-48A9-A9EB-866DA042B408}" dt="2023-01-24T09:16:05.522" v="63" actId="1076"/>
        <pc:sldMkLst>
          <pc:docMk/>
          <pc:sldMk cId="508547419" sldId="313"/>
        </pc:sldMkLst>
        <pc:picChg chg="add mod">
          <ac:chgData name="D Moores" userId="7327cba016c6d957" providerId="Windows Live" clId="Web-{9B5614A1-9766-48A9-A9EB-866DA042B408}" dt="2023-01-24T09:15:55.725" v="59" actId="14100"/>
          <ac:picMkLst>
            <pc:docMk/>
            <pc:sldMk cId="508547419" sldId="313"/>
            <ac:picMk id="2" creationId="{F6C829AE-D7D7-38BD-75BE-913798551558}"/>
          </ac:picMkLst>
        </pc:picChg>
        <pc:picChg chg="add mod">
          <ac:chgData name="D Moores" userId="7327cba016c6d957" providerId="Windows Live" clId="Web-{9B5614A1-9766-48A9-A9EB-866DA042B408}" dt="2023-01-24T09:16:05.522" v="63" actId="1076"/>
          <ac:picMkLst>
            <pc:docMk/>
            <pc:sldMk cId="508547419" sldId="313"/>
            <ac:picMk id="3" creationId="{AB634F8D-CEFD-D67D-1C21-6CE934177059}"/>
          </ac:picMkLst>
        </pc:picChg>
      </pc:sldChg>
      <pc:sldChg chg="addSp modSp new">
        <pc:chgData name="D Moores" userId="7327cba016c6d957" providerId="Windows Live" clId="Web-{9B5614A1-9766-48A9-A9EB-866DA042B408}" dt="2023-01-24T09:16:16.944" v="69" actId="1076"/>
        <pc:sldMkLst>
          <pc:docMk/>
          <pc:sldMk cId="2286468442" sldId="314"/>
        </pc:sldMkLst>
        <pc:picChg chg="add mod">
          <ac:chgData name="D Moores" userId="7327cba016c6d957" providerId="Windows Live" clId="Web-{9B5614A1-9766-48A9-A9EB-866DA042B408}" dt="2023-01-24T09:16:16.944" v="69" actId="1076"/>
          <ac:picMkLst>
            <pc:docMk/>
            <pc:sldMk cId="2286468442" sldId="314"/>
            <ac:picMk id="2" creationId="{D6B7BE43-52AE-DE2B-FADF-52BB87D46ACB}"/>
          </ac:picMkLst>
        </pc:picChg>
      </pc:sldChg>
      <pc:sldChg chg="addSp modSp new">
        <pc:chgData name="D Moores" userId="7327cba016c6d957" providerId="Windows Live" clId="Web-{9B5614A1-9766-48A9-A9EB-866DA042B408}" dt="2023-01-24T09:16:29.226" v="75" actId="1076"/>
        <pc:sldMkLst>
          <pc:docMk/>
          <pc:sldMk cId="2133962319" sldId="315"/>
        </pc:sldMkLst>
        <pc:picChg chg="add mod">
          <ac:chgData name="D Moores" userId="7327cba016c6d957" providerId="Windows Live" clId="Web-{9B5614A1-9766-48A9-A9EB-866DA042B408}" dt="2023-01-24T09:16:29.226" v="75" actId="1076"/>
          <ac:picMkLst>
            <pc:docMk/>
            <pc:sldMk cId="2133962319" sldId="315"/>
            <ac:picMk id="2" creationId="{00E832F9-52E6-5D06-53E8-1AFDF47F2476}"/>
          </ac:picMkLst>
        </pc:picChg>
      </pc:sldChg>
      <pc:sldChg chg="addSp modSp new">
        <pc:chgData name="D Moores" userId="7327cba016c6d957" providerId="Windows Live" clId="Web-{9B5614A1-9766-48A9-A9EB-866DA042B408}" dt="2023-01-24T09:16:41.961" v="80" actId="1076"/>
        <pc:sldMkLst>
          <pc:docMk/>
          <pc:sldMk cId="2425442204" sldId="316"/>
        </pc:sldMkLst>
        <pc:picChg chg="add mod">
          <ac:chgData name="D Moores" userId="7327cba016c6d957" providerId="Windows Live" clId="Web-{9B5614A1-9766-48A9-A9EB-866DA042B408}" dt="2023-01-24T09:16:41.961" v="80" actId="1076"/>
          <ac:picMkLst>
            <pc:docMk/>
            <pc:sldMk cId="2425442204" sldId="316"/>
            <ac:picMk id="2" creationId="{FA3AC561-98D9-2DAD-D504-51A16C1A883C}"/>
          </ac:picMkLst>
        </pc:picChg>
      </pc:sldChg>
    </pc:docChg>
  </pc:docChgLst>
  <pc:docChgLst>
    <pc:chgData name="D Moores" userId="7327cba016c6d957" providerId="Windows Live" clId="Web-{F71BB982-DB9D-411F-BEC6-48981E42C5E2}"/>
    <pc:docChg chg="addSld modSld sldOrd">
      <pc:chgData name="D Moores" userId="7327cba016c6d957" providerId="Windows Live" clId="Web-{F71BB982-DB9D-411F-BEC6-48981E42C5E2}" dt="2023-01-24T09:04:34.277" v="552" actId="1076"/>
      <pc:docMkLst>
        <pc:docMk/>
      </pc:docMkLst>
      <pc:sldChg chg="delSp">
        <pc:chgData name="D Moores" userId="7327cba016c6d957" providerId="Windows Live" clId="Web-{F71BB982-DB9D-411F-BEC6-48981E42C5E2}" dt="2023-01-24T08:27:17.656" v="0"/>
        <pc:sldMkLst>
          <pc:docMk/>
          <pc:sldMk cId="109857222" sldId="256"/>
        </pc:sldMkLst>
        <pc:picChg chg="del">
          <ac:chgData name="D Moores" userId="7327cba016c6d957" providerId="Windows Live" clId="Web-{F71BB982-DB9D-411F-BEC6-48981E42C5E2}" dt="2023-01-24T08:27:17.656" v="0"/>
          <ac:picMkLst>
            <pc:docMk/>
            <pc:sldMk cId="109857222" sldId="256"/>
            <ac:picMk id="4" creationId="{7F3D200E-FA6C-AB01-9149-B70D46E6D28A}"/>
          </ac:picMkLst>
        </pc:picChg>
      </pc:sldChg>
      <pc:sldChg chg="addSp modSp">
        <pc:chgData name="D Moores" userId="7327cba016c6d957" providerId="Windows Live" clId="Web-{F71BB982-DB9D-411F-BEC6-48981E42C5E2}" dt="2023-01-24T08:29:03.548" v="34" actId="1076"/>
        <pc:sldMkLst>
          <pc:docMk/>
          <pc:sldMk cId="3480603167" sldId="264"/>
        </pc:sldMkLst>
        <pc:spChg chg="add mod">
          <ac:chgData name="D Moores" userId="7327cba016c6d957" providerId="Windows Live" clId="Web-{F71BB982-DB9D-411F-BEC6-48981E42C5E2}" dt="2023-01-24T08:29:03.548" v="34" actId="1076"/>
          <ac:spMkLst>
            <pc:docMk/>
            <pc:sldMk cId="3480603167" sldId="264"/>
            <ac:spMk id="3" creationId="{8875B471-A1F6-0FF6-1A84-E6793CCAEB54}"/>
          </ac:spMkLst>
        </pc:spChg>
        <pc:picChg chg="add mod">
          <ac:chgData name="D Moores" userId="7327cba016c6d957" providerId="Windows Live" clId="Web-{F71BB982-DB9D-411F-BEC6-48981E42C5E2}" dt="2023-01-24T08:28:15.688" v="7" actId="1076"/>
          <ac:picMkLst>
            <pc:docMk/>
            <pc:sldMk cId="3480603167" sldId="264"/>
            <ac:picMk id="2" creationId="{7655DC3B-617E-E6AE-1AAF-DBAD933D051F}"/>
          </ac:picMkLst>
        </pc:picChg>
      </pc:sldChg>
      <pc:sldChg chg="addSp modSp new">
        <pc:chgData name="D Moores" userId="7327cba016c6d957" providerId="Windows Live" clId="Web-{F71BB982-DB9D-411F-BEC6-48981E42C5E2}" dt="2023-01-24T08:31:46.176" v="88" actId="1076"/>
        <pc:sldMkLst>
          <pc:docMk/>
          <pc:sldMk cId="1571387374" sldId="265"/>
        </pc:sldMkLst>
        <pc:spChg chg="add mod">
          <ac:chgData name="D Moores" userId="7327cba016c6d957" providerId="Windows Live" clId="Web-{F71BB982-DB9D-411F-BEC6-48981E42C5E2}" dt="2023-01-24T08:31:46.176" v="88" actId="1076"/>
          <ac:spMkLst>
            <pc:docMk/>
            <pc:sldMk cId="1571387374" sldId="265"/>
            <ac:spMk id="3" creationId="{ECD796FB-6DFE-80E5-930D-D7E2B063026A}"/>
          </ac:spMkLst>
        </pc:spChg>
        <pc:picChg chg="add mod">
          <ac:chgData name="D Moores" userId="7327cba016c6d957" providerId="Windows Live" clId="Web-{F71BB982-DB9D-411F-BEC6-48981E42C5E2}" dt="2023-01-24T08:31:40.395" v="87" actId="1076"/>
          <ac:picMkLst>
            <pc:docMk/>
            <pc:sldMk cId="1571387374" sldId="265"/>
            <ac:picMk id="2" creationId="{898715ED-6FB8-29EF-AFD0-333A4041B761}"/>
          </ac:picMkLst>
        </pc:picChg>
      </pc:sldChg>
      <pc:sldChg chg="addSp modSp new">
        <pc:chgData name="D Moores" userId="7327cba016c6d957" providerId="Windows Live" clId="Web-{F71BB982-DB9D-411F-BEC6-48981E42C5E2}" dt="2023-01-24T08:32:42.006" v="99" actId="1076"/>
        <pc:sldMkLst>
          <pc:docMk/>
          <pc:sldMk cId="3875037182" sldId="266"/>
        </pc:sldMkLst>
        <pc:picChg chg="add mod">
          <ac:chgData name="D Moores" userId="7327cba016c6d957" providerId="Windows Live" clId="Web-{F71BB982-DB9D-411F-BEC6-48981E42C5E2}" dt="2023-01-24T08:32:42.006" v="99" actId="1076"/>
          <ac:picMkLst>
            <pc:docMk/>
            <pc:sldMk cId="3875037182" sldId="266"/>
            <ac:picMk id="2" creationId="{707CAD42-EB3A-D775-9E26-B57197857CA6}"/>
          </ac:picMkLst>
        </pc:picChg>
      </pc:sldChg>
      <pc:sldChg chg="addSp modSp new">
        <pc:chgData name="D Moores" userId="7327cba016c6d957" providerId="Windows Live" clId="Web-{F71BB982-DB9D-411F-BEC6-48981E42C5E2}" dt="2023-01-24T08:33:10.147" v="112" actId="1076"/>
        <pc:sldMkLst>
          <pc:docMk/>
          <pc:sldMk cId="624920316" sldId="267"/>
        </pc:sldMkLst>
        <pc:picChg chg="add mod">
          <ac:chgData name="D Moores" userId="7327cba016c6d957" providerId="Windows Live" clId="Web-{F71BB982-DB9D-411F-BEC6-48981E42C5E2}" dt="2023-01-24T08:32:58.756" v="106" actId="1076"/>
          <ac:picMkLst>
            <pc:docMk/>
            <pc:sldMk cId="624920316" sldId="267"/>
            <ac:picMk id="2" creationId="{D1035DF0-26F9-DAF2-AE2A-1B4DD05DD990}"/>
          </ac:picMkLst>
        </pc:picChg>
        <pc:picChg chg="add mod">
          <ac:chgData name="D Moores" userId="7327cba016c6d957" providerId="Windows Live" clId="Web-{F71BB982-DB9D-411F-BEC6-48981E42C5E2}" dt="2023-01-24T08:33:10.147" v="112" actId="1076"/>
          <ac:picMkLst>
            <pc:docMk/>
            <pc:sldMk cId="624920316" sldId="267"/>
            <ac:picMk id="3" creationId="{595F5508-A541-EE28-5522-452363E7E993}"/>
          </ac:picMkLst>
        </pc:picChg>
      </pc:sldChg>
      <pc:sldChg chg="addSp modSp new">
        <pc:chgData name="D Moores" userId="7327cba016c6d957" providerId="Windows Live" clId="Web-{F71BB982-DB9D-411F-BEC6-48981E42C5E2}" dt="2023-01-24T08:34:32.336" v="150" actId="1076"/>
        <pc:sldMkLst>
          <pc:docMk/>
          <pc:sldMk cId="3426829663" sldId="268"/>
        </pc:sldMkLst>
        <pc:spChg chg="add mod">
          <ac:chgData name="D Moores" userId="7327cba016c6d957" providerId="Windows Live" clId="Web-{F71BB982-DB9D-411F-BEC6-48981E42C5E2}" dt="2023-01-24T08:34:32.336" v="150" actId="1076"/>
          <ac:spMkLst>
            <pc:docMk/>
            <pc:sldMk cId="3426829663" sldId="268"/>
            <ac:spMk id="3" creationId="{FB42CE5B-24B2-70D3-E6C4-C771D785C8C9}"/>
          </ac:spMkLst>
        </pc:spChg>
        <pc:picChg chg="add mod">
          <ac:chgData name="D Moores" userId="7327cba016c6d957" providerId="Windows Live" clId="Web-{F71BB982-DB9D-411F-BEC6-48981E42C5E2}" dt="2023-01-24T08:33:35.538" v="118" actId="1076"/>
          <ac:picMkLst>
            <pc:docMk/>
            <pc:sldMk cId="3426829663" sldId="268"/>
            <ac:picMk id="2" creationId="{8D4853C7-1F56-43B2-27BC-EE71B51657BE}"/>
          </ac:picMkLst>
        </pc:picChg>
      </pc:sldChg>
      <pc:sldChg chg="addSp modSp new">
        <pc:chgData name="D Moores" userId="7327cba016c6d957" providerId="Windows Live" clId="Web-{F71BB982-DB9D-411F-BEC6-48981E42C5E2}" dt="2023-01-24T08:36:14.510" v="185" actId="1076"/>
        <pc:sldMkLst>
          <pc:docMk/>
          <pc:sldMk cId="3683131045" sldId="269"/>
        </pc:sldMkLst>
        <pc:spChg chg="add mod">
          <ac:chgData name="D Moores" userId="7327cba016c6d957" providerId="Windows Live" clId="Web-{F71BB982-DB9D-411F-BEC6-48981E42C5E2}" dt="2023-01-24T08:36:14.510" v="185" actId="1076"/>
          <ac:spMkLst>
            <pc:docMk/>
            <pc:sldMk cId="3683131045" sldId="269"/>
            <ac:spMk id="3" creationId="{F7622C3F-83CC-2B60-5D44-93A726B9ACE0}"/>
          </ac:spMkLst>
        </pc:spChg>
        <pc:picChg chg="add mod">
          <ac:chgData name="D Moores" userId="7327cba016c6d957" providerId="Windows Live" clId="Web-{F71BB982-DB9D-411F-BEC6-48981E42C5E2}" dt="2023-01-24T08:35:37.400" v="171" actId="1076"/>
          <ac:picMkLst>
            <pc:docMk/>
            <pc:sldMk cId="3683131045" sldId="269"/>
            <ac:picMk id="2" creationId="{D50FD89C-48E7-FD4F-9CC3-740CCBC87A23}"/>
          </ac:picMkLst>
        </pc:picChg>
      </pc:sldChg>
      <pc:sldChg chg="addSp modSp new">
        <pc:chgData name="D Moores" userId="7327cba016c6d957" providerId="Windows Live" clId="Web-{F71BB982-DB9D-411F-BEC6-48981E42C5E2}" dt="2023-01-24T08:35:06.899" v="162" actId="1076"/>
        <pc:sldMkLst>
          <pc:docMk/>
          <pc:sldMk cId="1498870695" sldId="270"/>
        </pc:sldMkLst>
        <pc:picChg chg="add mod">
          <ac:chgData name="D Moores" userId="7327cba016c6d957" providerId="Windows Live" clId="Web-{F71BB982-DB9D-411F-BEC6-48981E42C5E2}" dt="2023-01-24T08:35:06.899" v="162" actId="1076"/>
          <ac:picMkLst>
            <pc:docMk/>
            <pc:sldMk cId="1498870695" sldId="270"/>
            <ac:picMk id="2" creationId="{7A4D53F6-848D-3F8D-9884-E64E67DD8589}"/>
          </ac:picMkLst>
        </pc:picChg>
      </pc:sldChg>
      <pc:sldChg chg="addSp modSp new">
        <pc:chgData name="D Moores" userId="7327cba016c6d957" providerId="Windows Live" clId="Web-{F71BB982-DB9D-411F-BEC6-48981E42C5E2}" dt="2023-01-24T08:37:02.292" v="207" actId="1076"/>
        <pc:sldMkLst>
          <pc:docMk/>
          <pc:sldMk cId="3722179743" sldId="271"/>
        </pc:sldMkLst>
        <pc:spChg chg="add mod">
          <ac:chgData name="D Moores" userId="7327cba016c6d957" providerId="Windows Live" clId="Web-{F71BB982-DB9D-411F-BEC6-48981E42C5E2}" dt="2023-01-24T08:37:02.292" v="207" actId="1076"/>
          <ac:spMkLst>
            <pc:docMk/>
            <pc:sldMk cId="3722179743" sldId="271"/>
            <ac:spMk id="3" creationId="{6A7EB6A8-5E04-AEE6-9B7A-E7666E64D59C}"/>
          </ac:spMkLst>
        </pc:spChg>
        <pc:picChg chg="add mod">
          <ac:chgData name="D Moores" userId="7327cba016c6d957" providerId="Windows Live" clId="Web-{F71BB982-DB9D-411F-BEC6-48981E42C5E2}" dt="2023-01-24T08:36:37.541" v="187" actId="14100"/>
          <ac:picMkLst>
            <pc:docMk/>
            <pc:sldMk cId="3722179743" sldId="271"/>
            <ac:picMk id="2" creationId="{19A3709A-6029-385E-2735-F7959993858F}"/>
          </ac:picMkLst>
        </pc:picChg>
      </pc:sldChg>
      <pc:sldChg chg="addSp modSp new">
        <pc:chgData name="D Moores" userId="7327cba016c6d957" providerId="Windows Live" clId="Web-{F71BB982-DB9D-411F-BEC6-48981E42C5E2}" dt="2023-01-24T08:37:53.027" v="237" actId="1076"/>
        <pc:sldMkLst>
          <pc:docMk/>
          <pc:sldMk cId="3985151824" sldId="272"/>
        </pc:sldMkLst>
        <pc:spChg chg="add mod">
          <ac:chgData name="D Moores" userId="7327cba016c6d957" providerId="Windows Live" clId="Web-{F71BB982-DB9D-411F-BEC6-48981E42C5E2}" dt="2023-01-24T08:37:53.027" v="237" actId="1076"/>
          <ac:spMkLst>
            <pc:docMk/>
            <pc:sldMk cId="3985151824" sldId="272"/>
            <ac:spMk id="3" creationId="{6965C2DB-D595-ADD1-9EF0-2B70D9817546}"/>
          </ac:spMkLst>
        </pc:spChg>
        <pc:picChg chg="add mod">
          <ac:chgData name="D Moores" userId="7327cba016c6d957" providerId="Windows Live" clId="Web-{F71BB982-DB9D-411F-BEC6-48981E42C5E2}" dt="2023-01-24T08:37:26.964" v="215" actId="1076"/>
          <ac:picMkLst>
            <pc:docMk/>
            <pc:sldMk cId="3985151824" sldId="272"/>
            <ac:picMk id="2" creationId="{426000A0-59DA-C4F4-1DA9-BBEC8A4AD810}"/>
          </ac:picMkLst>
        </pc:picChg>
      </pc:sldChg>
      <pc:sldChg chg="addSp modSp new">
        <pc:chgData name="D Moores" userId="7327cba016c6d957" providerId="Windows Live" clId="Web-{F71BB982-DB9D-411F-BEC6-48981E42C5E2}" dt="2023-01-24T08:38:13.012" v="243" actId="1076"/>
        <pc:sldMkLst>
          <pc:docMk/>
          <pc:sldMk cId="2025036215" sldId="273"/>
        </pc:sldMkLst>
        <pc:picChg chg="add mod">
          <ac:chgData name="D Moores" userId="7327cba016c6d957" providerId="Windows Live" clId="Web-{F71BB982-DB9D-411F-BEC6-48981E42C5E2}" dt="2023-01-24T08:38:13.012" v="243" actId="1076"/>
          <ac:picMkLst>
            <pc:docMk/>
            <pc:sldMk cId="2025036215" sldId="273"/>
            <ac:picMk id="2" creationId="{764D6E96-665E-93F1-EC1A-95C3D9AFD6B1}"/>
          </ac:picMkLst>
        </pc:picChg>
      </pc:sldChg>
      <pc:sldChg chg="addSp modSp new">
        <pc:chgData name="D Moores" userId="7327cba016c6d957" providerId="Windows Live" clId="Web-{F71BB982-DB9D-411F-BEC6-48981E42C5E2}" dt="2023-01-24T08:38:27.075" v="250" actId="1076"/>
        <pc:sldMkLst>
          <pc:docMk/>
          <pc:sldMk cId="1196418346" sldId="274"/>
        </pc:sldMkLst>
        <pc:picChg chg="add mod">
          <ac:chgData name="D Moores" userId="7327cba016c6d957" providerId="Windows Live" clId="Web-{F71BB982-DB9D-411F-BEC6-48981E42C5E2}" dt="2023-01-24T08:38:27.075" v="250" actId="1076"/>
          <ac:picMkLst>
            <pc:docMk/>
            <pc:sldMk cId="1196418346" sldId="274"/>
            <ac:picMk id="2" creationId="{C9550495-7877-1182-CED1-7E7B47D21EE2}"/>
          </ac:picMkLst>
        </pc:picChg>
      </pc:sldChg>
      <pc:sldChg chg="addSp modSp new">
        <pc:chgData name="D Moores" userId="7327cba016c6d957" providerId="Windows Live" clId="Web-{F71BB982-DB9D-411F-BEC6-48981E42C5E2}" dt="2023-01-24T08:38:49.591" v="258" actId="1076"/>
        <pc:sldMkLst>
          <pc:docMk/>
          <pc:sldMk cId="3342628548" sldId="275"/>
        </pc:sldMkLst>
        <pc:picChg chg="add mod">
          <ac:chgData name="D Moores" userId="7327cba016c6d957" providerId="Windows Live" clId="Web-{F71BB982-DB9D-411F-BEC6-48981E42C5E2}" dt="2023-01-24T08:38:49.591" v="258" actId="1076"/>
          <ac:picMkLst>
            <pc:docMk/>
            <pc:sldMk cId="3342628548" sldId="275"/>
            <ac:picMk id="2" creationId="{91C29CF3-128D-8836-C3CB-BB08ACA06347}"/>
          </ac:picMkLst>
        </pc:picChg>
      </pc:sldChg>
      <pc:sldChg chg="addSp modSp new">
        <pc:chgData name="D Moores" userId="7327cba016c6d957" providerId="Windows Live" clId="Web-{F71BB982-DB9D-411F-BEC6-48981E42C5E2}" dt="2023-01-24T08:39:04.669" v="264" actId="1076"/>
        <pc:sldMkLst>
          <pc:docMk/>
          <pc:sldMk cId="2747465681" sldId="276"/>
        </pc:sldMkLst>
        <pc:picChg chg="add mod">
          <ac:chgData name="D Moores" userId="7327cba016c6d957" providerId="Windows Live" clId="Web-{F71BB982-DB9D-411F-BEC6-48981E42C5E2}" dt="2023-01-24T08:39:04.669" v="264" actId="1076"/>
          <ac:picMkLst>
            <pc:docMk/>
            <pc:sldMk cId="2747465681" sldId="276"/>
            <ac:picMk id="2" creationId="{F9EAAE71-8CC0-FDC5-0DC7-1526FA429451}"/>
          </ac:picMkLst>
        </pc:picChg>
      </pc:sldChg>
      <pc:sldChg chg="addSp modSp new">
        <pc:chgData name="D Moores" userId="7327cba016c6d957" providerId="Windows Live" clId="Web-{F71BB982-DB9D-411F-BEC6-48981E42C5E2}" dt="2023-01-24T08:39:17.498" v="269" actId="1076"/>
        <pc:sldMkLst>
          <pc:docMk/>
          <pc:sldMk cId="139514549" sldId="277"/>
        </pc:sldMkLst>
        <pc:picChg chg="add mod">
          <ac:chgData name="D Moores" userId="7327cba016c6d957" providerId="Windows Live" clId="Web-{F71BB982-DB9D-411F-BEC6-48981E42C5E2}" dt="2023-01-24T08:39:17.498" v="269" actId="1076"/>
          <ac:picMkLst>
            <pc:docMk/>
            <pc:sldMk cId="139514549" sldId="277"/>
            <ac:picMk id="2" creationId="{28F12045-FB2D-92F3-76EB-C0077AF703AD}"/>
          </ac:picMkLst>
        </pc:picChg>
      </pc:sldChg>
      <pc:sldChg chg="addSp modSp new">
        <pc:chgData name="D Moores" userId="7327cba016c6d957" providerId="Windows Live" clId="Web-{F71BB982-DB9D-411F-BEC6-48981E42C5E2}" dt="2023-01-24T08:39:31.639" v="275" actId="1076"/>
        <pc:sldMkLst>
          <pc:docMk/>
          <pc:sldMk cId="904473019" sldId="278"/>
        </pc:sldMkLst>
        <pc:picChg chg="add mod">
          <ac:chgData name="D Moores" userId="7327cba016c6d957" providerId="Windows Live" clId="Web-{F71BB982-DB9D-411F-BEC6-48981E42C5E2}" dt="2023-01-24T08:39:31.639" v="275" actId="1076"/>
          <ac:picMkLst>
            <pc:docMk/>
            <pc:sldMk cId="904473019" sldId="278"/>
            <ac:picMk id="2" creationId="{E529853B-44AC-8F4F-0845-9CEDC01461D3}"/>
          </ac:picMkLst>
        </pc:picChg>
      </pc:sldChg>
      <pc:sldChg chg="addSp modSp new">
        <pc:chgData name="D Moores" userId="7327cba016c6d957" providerId="Windows Live" clId="Web-{F71BB982-DB9D-411F-BEC6-48981E42C5E2}" dt="2023-01-24T08:39:51.530" v="284" actId="1076"/>
        <pc:sldMkLst>
          <pc:docMk/>
          <pc:sldMk cId="3390149161" sldId="279"/>
        </pc:sldMkLst>
        <pc:picChg chg="add mod">
          <ac:chgData name="D Moores" userId="7327cba016c6d957" providerId="Windows Live" clId="Web-{F71BB982-DB9D-411F-BEC6-48981E42C5E2}" dt="2023-01-24T08:39:51.530" v="284" actId="1076"/>
          <ac:picMkLst>
            <pc:docMk/>
            <pc:sldMk cId="3390149161" sldId="279"/>
            <ac:picMk id="2" creationId="{A243D22B-A7C7-4309-FB91-4D6A809A798C}"/>
          </ac:picMkLst>
        </pc:picChg>
      </pc:sldChg>
      <pc:sldChg chg="addSp modSp new">
        <pc:chgData name="D Moores" userId="7327cba016c6d957" providerId="Windows Live" clId="Web-{F71BB982-DB9D-411F-BEC6-48981E42C5E2}" dt="2023-01-24T08:40:11.155" v="290" actId="1076"/>
        <pc:sldMkLst>
          <pc:docMk/>
          <pc:sldMk cId="1749182615" sldId="280"/>
        </pc:sldMkLst>
        <pc:picChg chg="add mod">
          <ac:chgData name="D Moores" userId="7327cba016c6d957" providerId="Windows Live" clId="Web-{F71BB982-DB9D-411F-BEC6-48981E42C5E2}" dt="2023-01-24T08:40:11.155" v="290" actId="1076"/>
          <ac:picMkLst>
            <pc:docMk/>
            <pc:sldMk cId="1749182615" sldId="280"/>
            <ac:picMk id="2" creationId="{2BF93A7C-3F4A-3860-77C0-CF77C15D935E}"/>
          </ac:picMkLst>
        </pc:picChg>
      </pc:sldChg>
      <pc:sldChg chg="addSp modSp new">
        <pc:chgData name="D Moores" userId="7327cba016c6d957" providerId="Windows Live" clId="Web-{F71BB982-DB9D-411F-BEC6-48981E42C5E2}" dt="2023-01-24T08:40:20.264" v="293" actId="14100"/>
        <pc:sldMkLst>
          <pc:docMk/>
          <pc:sldMk cId="547792659" sldId="281"/>
        </pc:sldMkLst>
        <pc:picChg chg="add mod">
          <ac:chgData name="D Moores" userId="7327cba016c6d957" providerId="Windows Live" clId="Web-{F71BB982-DB9D-411F-BEC6-48981E42C5E2}" dt="2023-01-24T08:40:20.264" v="293" actId="14100"/>
          <ac:picMkLst>
            <pc:docMk/>
            <pc:sldMk cId="547792659" sldId="281"/>
            <ac:picMk id="2" creationId="{B5FD91A0-050A-3523-75A2-C29B147041C6}"/>
          </ac:picMkLst>
        </pc:picChg>
      </pc:sldChg>
      <pc:sldChg chg="addSp modSp new">
        <pc:chgData name="D Moores" userId="7327cba016c6d957" providerId="Windows Live" clId="Web-{F71BB982-DB9D-411F-BEC6-48981E42C5E2}" dt="2023-01-24T08:40:50.296" v="300" actId="1076"/>
        <pc:sldMkLst>
          <pc:docMk/>
          <pc:sldMk cId="3447858094" sldId="282"/>
        </pc:sldMkLst>
        <pc:picChg chg="add mod">
          <ac:chgData name="D Moores" userId="7327cba016c6d957" providerId="Windows Live" clId="Web-{F71BB982-DB9D-411F-BEC6-48981E42C5E2}" dt="2023-01-24T08:40:50.296" v="300" actId="1076"/>
          <ac:picMkLst>
            <pc:docMk/>
            <pc:sldMk cId="3447858094" sldId="282"/>
            <ac:picMk id="2" creationId="{DE16DD2A-8106-41FA-E097-667CC5420A9F}"/>
          </ac:picMkLst>
        </pc:picChg>
      </pc:sldChg>
      <pc:sldChg chg="addSp modSp new">
        <pc:chgData name="D Moores" userId="7327cba016c6d957" providerId="Windows Live" clId="Web-{F71BB982-DB9D-411F-BEC6-48981E42C5E2}" dt="2023-01-24T08:41:00.453" v="304" actId="1076"/>
        <pc:sldMkLst>
          <pc:docMk/>
          <pc:sldMk cId="446979670" sldId="283"/>
        </pc:sldMkLst>
        <pc:picChg chg="add mod">
          <ac:chgData name="D Moores" userId="7327cba016c6d957" providerId="Windows Live" clId="Web-{F71BB982-DB9D-411F-BEC6-48981E42C5E2}" dt="2023-01-24T08:41:00.453" v="304" actId="1076"/>
          <ac:picMkLst>
            <pc:docMk/>
            <pc:sldMk cId="446979670" sldId="283"/>
            <ac:picMk id="2" creationId="{C9C1AF26-CEDE-90A9-A328-1FB93658265A}"/>
          </ac:picMkLst>
        </pc:picChg>
      </pc:sldChg>
      <pc:sldChg chg="addSp modSp new">
        <pc:chgData name="D Moores" userId="7327cba016c6d957" providerId="Windows Live" clId="Web-{F71BB982-DB9D-411F-BEC6-48981E42C5E2}" dt="2023-01-24T08:41:21.875" v="312" actId="1076"/>
        <pc:sldMkLst>
          <pc:docMk/>
          <pc:sldMk cId="83590658" sldId="284"/>
        </pc:sldMkLst>
        <pc:picChg chg="add mod">
          <ac:chgData name="D Moores" userId="7327cba016c6d957" providerId="Windows Live" clId="Web-{F71BB982-DB9D-411F-BEC6-48981E42C5E2}" dt="2023-01-24T08:41:21.875" v="312" actId="1076"/>
          <ac:picMkLst>
            <pc:docMk/>
            <pc:sldMk cId="83590658" sldId="284"/>
            <ac:picMk id="2" creationId="{57194C7A-0A0D-B27F-E8DB-822AE3022CB4}"/>
          </ac:picMkLst>
        </pc:picChg>
      </pc:sldChg>
      <pc:sldChg chg="addSp modSp new">
        <pc:chgData name="D Moores" userId="7327cba016c6d957" providerId="Windows Live" clId="Web-{F71BB982-DB9D-411F-BEC6-48981E42C5E2}" dt="2023-01-24T08:41:36.203" v="317" actId="1076"/>
        <pc:sldMkLst>
          <pc:docMk/>
          <pc:sldMk cId="1719507218" sldId="285"/>
        </pc:sldMkLst>
        <pc:picChg chg="add mod">
          <ac:chgData name="D Moores" userId="7327cba016c6d957" providerId="Windows Live" clId="Web-{F71BB982-DB9D-411F-BEC6-48981E42C5E2}" dt="2023-01-24T08:41:36.203" v="317" actId="1076"/>
          <ac:picMkLst>
            <pc:docMk/>
            <pc:sldMk cId="1719507218" sldId="285"/>
            <ac:picMk id="2" creationId="{93317EB2-D7E0-D7DA-A46E-57B59E0E9106}"/>
          </ac:picMkLst>
        </pc:picChg>
      </pc:sldChg>
      <pc:sldChg chg="addSp modSp new">
        <pc:chgData name="D Moores" userId="7327cba016c6d957" providerId="Windows Live" clId="Web-{F71BB982-DB9D-411F-BEC6-48981E42C5E2}" dt="2023-01-24T08:41:48.688" v="321" actId="1076"/>
        <pc:sldMkLst>
          <pc:docMk/>
          <pc:sldMk cId="1074380320" sldId="286"/>
        </pc:sldMkLst>
        <pc:picChg chg="add mod">
          <ac:chgData name="D Moores" userId="7327cba016c6d957" providerId="Windows Live" clId="Web-{F71BB982-DB9D-411F-BEC6-48981E42C5E2}" dt="2023-01-24T08:41:48.688" v="321" actId="1076"/>
          <ac:picMkLst>
            <pc:docMk/>
            <pc:sldMk cId="1074380320" sldId="286"/>
            <ac:picMk id="2" creationId="{9C4003F5-0BAE-1741-5074-2322CCFAEB26}"/>
          </ac:picMkLst>
        </pc:picChg>
      </pc:sldChg>
      <pc:sldChg chg="addSp modSp new">
        <pc:chgData name="D Moores" userId="7327cba016c6d957" providerId="Windows Live" clId="Web-{F71BB982-DB9D-411F-BEC6-48981E42C5E2}" dt="2023-01-24T08:41:58.907" v="324" actId="14100"/>
        <pc:sldMkLst>
          <pc:docMk/>
          <pc:sldMk cId="1714017907" sldId="287"/>
        </pc:sldMkLst>
        <pc:picChg chg="add mod">
          <ac:chgData name="D Moores" userId="7327cba016c6d957" providerId="Windows Live" clId="Web-{F71BB982-DB9D-411F-BEC6-48981E42C5E2}" dt="2023-01-24T08:41:58.907" v="324" actId="14100"/>
          <ac:picMkLst>
            <pc:docMk/>
            <pc:sldMk cId="1714017907" sldId="287"/>
            <ac:picMk id="2" creationId="{D661CA7B-ED7B-24AF-D927-6A3885C5E6B9}"/>
          </ac:picMkLst>
        </pc:picChg>
      </pc:sldChg>
      <pc:sldChg chg="addSp modSp new">
        <pc:chgData name="D Moores" userId="7327cba016c6d957" providerId="Windows Live" clId="Web-{F71BB982-DB9D-411F-BEC6-48981E42C5E2}" dt="2023-01-24T08:42:17.142" v="334" actId="1076"/>
        <pc:sldMkLst>
          <pc:docMk/>
          <pc:sldMk cId="2275935060" sldId="288"/>
        </pc:sldMkLst>
        <pc:picChg chg="add mod">
          <ac:chgData name="D Moores" userId="7327cba016c6d957" providerId="Windows Live" clId="Web-{F71BB982-DB9D-411F-BEC6-48981E42C5E2}" dt="2023-01-24T08:42:17.142" v="334" actId="1076"/>
          <ac:picMkLst>
            <pc:docMk/>
            <pc:sldMk cId="2275935060" sldId="288"/>
            <ac:picMk id="2" creationId="{E6111F13-B255-2ADB-94BC-414FBCF93E7F}"/>
          </ac:picMkLst>
        </pc:picChg>
      </pc:sldChg>
      <pc:sldChg chg="addSp modSp new">
        <pc:chgData name="D Moores" userId="7327cba016c6d957" providerId="Windows Live" clId="Web-{F71BB982-DB9D-411F-BEC6-48981E42C5E2}" dt="2023-01-24T08:42:28.704" v="338" actId="1076"/>
        <pc:sldMkLst>
          <pc:docMk/>
          <pc:sldMk cId="1799467247" sldId="289"/>
        </pc:sldMkLst>
        <pc:picChg chg="add mod">
          <ac:chgData name="D Moores" userId="7327cba016c6d957" providerId="Windows Live" clId="Web-{F71BB982-DB9D-411F-BEC6-48981E42C5E2}" dt="2023-01-24T08:42:28.704" v="338" actId="1076"/>
          <ac:picMkLst>
            <pc:docMk/>
            <pc:sldMk cId="1799467247" sldId="289"/>
            <ac:picMk id="2" creationId="{E4FACFAB-32A9-DAA1-8372-9A5710C78626}"/>
          </ac:picMkLst>
        </pc:picChg>
      </pc:sldChg>
      <pc:sldChg chg="addSp modSp new">
        <pc:chgData name="D Moores" userId="7327cba016c6d957" providerId="Windows Live" clId="Web-{F71BB982-DB9D-411F-BEC6-48981E42C5E2}" dt="2023-01-24T08:42:41.705" v="343" actId="1076"/>
        <pc:sldMkLst>
          <pc:docMk/>
          <pc:sldMk cId="3875930026" sldId="290"/>
        </pc:sldMkLst>
        <pc:picChg chg="add mod">
          <ac:chgData name="D Moores" userId="7327cba016c6d957" providerId="Windows Live" clId="Web-{F71BB982-DB9D-411F-BEC6-48981E42C5E2}" dt="2023-01-24T08:42:41.705" v="343" actId="1076"/>
          <ac:picMkLst>
            <pc:docMk/>
            <pc:sldMk cId="3875930026" sldId="290"/>
            <ac:picMk id="2" creationId="{017FA83A-6454-8BD7-1683-E53C71F4C0E2}"/>
          </ac:picMkLst>
        </pc:picChg>
      </pc:sldChg>
      <pc:sldChg chg="addSp modSp new">
        <pc:chgData name="D Moores" userId="7327cba016c6d957" providerId="Windows Live" clId="Web-{F71BB982-DB9D-411F-BEC6-48981E42C5E2}" dt="2023-01-24T08:42:52.814" v="347" actId="1076"/>
        <pc:sldMkLst>
          <pc:docMk/>
          <pc:sldMk cId="3883764303" sldId="291"/>
        </pc:sldMkLst>
        <pc:picChg chg="add mod">
          <ac:chgData name="D Moores" userId="7327cba016c6d957" providerId="Windows Live" clId="Web-{F71BB982-DB9D-411F-BEC6-48981E42C5E2}" dt="2023-01-24T08:42:52.814" v="347" actId="1076"/>
          <ac:picMkLst>
            <pc:docMk/>
            <pc:sldMk cId="3883764303" sldId="291"/>
            <ac:picMk id="2" creationId="{D362FAD0-4832-BF6C-C2AA-05B443B17E29}"/>
          </ac:picMkLst>
        </pc:picChg>
      </pc:sldChg>
      <pc:sldChg chg="addSp modSp new">
        <pc:chgData name="D Moores" userId="7327cba016c6d957" providerId="Windows Live" clId="Web-{F71BB982-DB9D-411F-BEC6-48981E42C5E2}" dt="2023-01-24T08:43:09.158" v="359" actId="1076"/>
        <pc:sldMkLst>
          <pc:docMk/>
          <pc:sldMk cId="2492936168" sldId="292"/>
        </pc:sldMkLst>
        <pc:picChg chg="add mod">
          <ac:chgData name="D Moores" userId="7327cba016c6d957" providerId="Windows Live" clId="Web-{F71BB982-DB9D-411F-BEC6-48981E42C5E2}" dt="2023-01-24T08:43:09.158" v="359" actId="1076"/>
          <ac:picMkLst>
            <pc:docMk/>
            <pc:sldMk cId="2492936168" sldId="292"/>
            <ac:picMk id="2" creationId="{ADC443C6-7B7B-7E79-5C55-FCF30AC17A33}"/>
          </ac:picMkLst>
        </pc:picChg>
      </pc:sldChg>
      <pc:sldChg chg="addSp delSp modSp new">
        <pc:chgData name="D Moores" userId="7327cba016c6d957" providerId="Windows Live" clId="Web-{F71BB982-DB9D-411F-BEC6-48981E42C5E2}" dt="2023-01-24T08:43:42.940" v="373" actId="1076"/>
        <pc:sldMkLst>
          <pc:docMk/>
          <pc:sldMk cId="3303476815" sldId="293"/>
        </pc:sldMkLst>
        <pc:picChg chg="add mod">
          <ac:chgData name="D Moores" userId="7327cba016c6d957" providerId="Windows Live" clId="Web-{F71BB982-DB9D-411F-BEC6-48981E42C5E2}" dt="2023-01-24T08:43:42.940" v="373" actId="1076"/>
          <ac:picMkLst>
            <pc:docMk/>
            <pc:sldMk cId="3303476815" sldId="293"/>
            <ac:picMk id="2" creationId="{AC635F8E-CEF1-73C6-6F4B-A3763DA59BF2}"/>
          </ac:picMkLst>
        </pc:picChg>
        <pc:picChg chg="add del mod">
          <ac:chgData name="D Moores" userId="7327cba016c6d957" providerId="Windows Live" clId="Web-{F71BB982-DB9D-411F-BEC6-48981E42C5E2}" dt="2023-01-24T08:43:38.378" v="372"/>
          <ac:picMkLst>
            <pc:docMk/>
            <pc:sldMk cId="3303476815" sldId="293"/>
            <ac:picMk id="3" creationId="{EF80A47F-F796-CDB9-4A47-3D8A24380E3D}"/>
          </ac:picMkLst>
        </pc:picChg>
      </pc:sldChg>
      <pc:sldChg chg="addSp modSp new">
        <pc:chgData name="D Moores" userId="7327cba016c6d957" providerId="Windows Live" clId="Web-{F71BB982-DB9D-411F-BEC6-48981E42C5E2}" dt="2023-01-24T08:44:04.691" v="377" actId="1076"/>
        <pc:sldMkLst>
          <pc:docMk/>
          <pc:sldMk cId="1855434791" sldId="294"/>
        </pc:sldMkLst>
        <pc:picChg chg="add mod">
          <ac:chgData name="D Moores" userId="7327cba016c6d957" providerId="Windows Live" clId="Web-{F71BB982-DB9D-411F-BEC6-48981E42C5E2}" dt="2023-01-24T08:44:04.691" v="377" actId="1076"/>
          <ac:picMkLst>
            <pc:docMk/>
            <pc:sldMk cId="1855434791" sldId="294"/>
            <ac:picMk id="2" creationId="{50153FFA-4074-AAD1-3038-9DA988A52068}"/>
          </ac:picMkLst>
        </pc:picChg>
      </pc:sldChg>
      <pc:sldChg chg="addSp modSp new">
        <pc:chgData name="D Moores" userId="7327cba016c6d957" providerId="Windows Live" clId="Web-{F71BB982-DB9D-411F-BEC6-48981E42C5E2}" dt="2023-01-24T08:44:26.425" v="387" actId="1076"/>
        <pc:sldMkLst>
          <pc:docMk/>
          <pc:sldMk cId="1118263298" sldId="295"/>
        </pc:sldMkLst>
        <pc:picChg chg="add mod">
          <ac:chgData name="D Moores" userId="7327cba016c6d957" providerId="Windows Live" clId="Web-{F71BB982-DB9D-411F-BEC6-48981E42C5E2}" dt="2023-01-24T08:44:26.425" v="387" actId="1076"/>
          <ac:picMkLst>
            <pc:docMk/>
            <pc:sldMk cId="1118263298" sldId="295"/>
            <ac:picMk id="2" creationId="{6A6863AC-44AB-CCBC-2715-6DAFE77CBCAD}"/>
          </ac:picMkLst>
        </pc:picChg>
      </pc:sldChg>
      <pc:sldChg chg="addSp modSp new">
        <pc:chgData name="D Moores" userId="7327cba016c6d957" providerId="Windows Live" clId="Web-{F71BB982-DB9D-411F-BEC6-48981E42C5E2}" dt="2023-01-24T08:44:43.973" v="393" actId="1076"/>
        <pc:sldMkLst>
          <pc:docMk/>
          <pc:sldMk cId="3078656504" sldId="296"/>
        </pc:sldMkLst>
        <pc:picChg chg="add mod">
          <ac:chgData name="D Moores" userId="7327cba016c6d957" providerId="Windows Live" clId="Web-{F71BB982-DB9D-411F-BEC6-48981E42C5E2}" dt="2023-01-24T08:44:43.973" v="393" actId="1076"/>
          <ac:picMkLst>
            <pc:docMk/>
            <pc:sldMk cId="3078656504" sldId="296"/>
            <ac:picMk id="2" creationId="{F906C373-BB71-DCEE-7D17-45F9BCD42D93}"/>
          </ac:picMkLst>
        </pc:picChg>
      </pc:sldChg>
      <pc:sldChg chg="addSp modSp new">
        <pc:chgData name="D Moores" userId="7327cba016c6d957" providerId="Windows Live" clId="Web-{F71BB982-DB9D-411F-BEC6-48981E42C5E2}" dt="2023-01-24T08:48:55.618" v="397" actId="14100"/>
        <pc:sldMkLst>
          <pc:docMk/>
          <pc:sldMk cId="4180030343" sldId="297"/>
        </pc:sldMkLst>
        <pc:picChg chg="add mod">
          <ac:chgData name="D Moores" userId="7327cba016c6d957" providerId="Windows Live" clId="Web-{F71BB982-DB9D-411F-BEC6-48981E42C5E2}" dt="2023-01-24T08:48:55.618" v="397" actId="14100"/>
          <ac:picMkLst>
            <pc:docMk/>
            <pc:sldMk cId="4180030343" sldId="297"/>
            <ac:picMk id="2" creationId="{46B4B5C3-19FC-CE9C-9A57-0230689EA2C7}"/>
          </ac:picMkLst>
        </pc:picChg>
      </pc:sldChg>
      <pc:sldChg chg="addSp modSp new">
        <pc:chgData name="D Moores" userId="7327cba016c6d957" providerId="Windows Live" clId="Web-{F71BB982-DB9D-411F-BEC6-48981E42C5E2}" dt="2023-01-24T08:49:09.525" v="402" actId="1076"/>
        <pc:sldMkLst>
          <pc:docMk/>
          <pc:sldMk cId="2774511966" sldId="298"/>
        </pc:sldMkLst>
        <pc:picChg chg="add mod">
          <ac:chgData name="D Moores" userId="7327cba016c6d957" providerId="Windows Live" clId="Web-{F71BB982-DB9D-411F-BEC6-48981E42C5E2}" dt="2023-01-24T08:49:09.525" v="402" actId="1076"/>
          <ac:picMkLst>
            <pc:docMk/>
            <pc:sldMk cId="2774511966" sldId="298"/>
            <ac:picMk id="2" creationId="{EA38B117-8023-8CA6-D96C-42B6D8F2D33C}"/>
          </ac:picMkLst>
        </pc:picChg>
      </pc:sldChg>
      <pc:sldChg chg="addSp modSp new">
        <pc:chgData name="D Moores" userId="7327cba016c6d957" providerId="Windows Live" clId="Web-{F71BB982-DB9D-411F-BEC6-48981E42C5E2}" dt="2023-01-24T08:49:18.728" v="405" actId="14100"/>
        <pc:sldMkLst>
          <pc:docMk/>
          <pc:sldMk cId="2247848123" sldId="299"/>
        </pc:sldMkLst>
        <pc:picChg chg="add mod">
          <ac:chgData name="D Moores" userId="7327cba016c6d957" providerId="Windows Live" clId="Web-{F71BB982-DB9D-411F-BEC6-48981E42C5E2}" dt="2023-01-24T08:49:18.728" v="405" actId="14100"/>
          <ac:picMkLst>
            <pc:docMk/>
            <pc:sldMk cId="2247848123" sldId="299"/>
            <ac:picMk id="2" creationId="{E6B53BAC-B6A9-129A-58BC-45447A3E56B6}"/>
          </ac:picMkLst>
        </pc:picChg>
      </pc:sldChg>
      <pc:sldChg chg="addSp modSp new">
        <pc:chgData name="D Moores" userId="7327cba016c6d957" providerId="Windows Live" clId="Web-{F71BB982-DB9D-411F-BEC6-48981E42C5E2}" dt="2023-01-24T08:57:13.034" v="438" actId="1076"/>
        <pc:sldMkLst>
          <pc:docMk/>
          <pc:sldMk cId="1472507249" sldId="300"/>
        </pc:sldMkLst>
        <pc:spChg chg="add mod">
          <ac:chgData name="D Moores" userId="7327cba016c6d957" providerId="Windows Live" clId="Web-{F71BB982-DB9D-411F-BEC6-48981E42C5E2}" dt="2023-01-24T08:57:13.034" v="438" actId="1076"/>
          <ac:spMkLst>
            <pc:docMk/>
            <pc:sldMk cId="1472507249" sldId="300"/>
            <ac:spMk id="3" creationId="{913BE88D-E662-F348-B3DB-8E6AE0CEC796}"/>
          </ac:spMkLst>
        </pc:spChg>
        <pc:picChg chg="add mod">
          <ac:chgData name="D Moores" userId="7327cba016c6d957" providerId="Windows Live" clId="Web-{F71BB982-DB9D-411F-BEC6-48981E42C5E2}" dt="2023-01-24T08:56:30.643" v="418" actId="1076"/>
          <ac:picMkLst>
            <pc:docMk/>
            <pc:sldMk cId="1472507249" sldId="300"/>
            <ac:picMk id="2" creationId="{958D100A-DFD2-E283-D0E7-5EAB63024587}"/>
          </ac:picMkLst>
        </pc:picChg>
      </pc:sldChg>
      <pc:sldChg chg="addSp modSp new ord">
        <pc:chgData name="D Moores" userId="7327cba016c6d957" providerId="Windows Live" clId="Web-{F71BB982-DB9D-411F-BEC6-48981E42C5E2}" dt="2023-01-24T09:00:05.475" v="477"/>
        <pc:sldMkLst>
          <pc:docMk/>
          <pc:sldMk cId="2924941244" sldId="301"/>
        </pc:sldMkLst>
        <pc:picChg chg="add mod">
          <ac:chgData name="D Moores" userId="7327cba016c6d957" providerId="Windows Live" clId="Web-{F71BB982-DB9D-411F-BEC6-48981E42C5E2}" dt="2023-01-24T08:57:32.175" v="445" actId="1076"/>
          <ac:picMkLst>
            <pc:docMk/>
            <pc:sldMk cId="2924941244" sldId="301"/>
            <ac:picMk id="2" creationId="{C5200B3A-6A66-B17F-AFF9-BDCD3C19D38D}"/>
          </ac:picMkLst>
        </pc:picChg>
      </pc:sldChg>
      <pc:sldChg chg="addSp modSp new">
        <pc:chgData name="D Moores" userId="7327cba016c6d957" providerId="Windows Live" clId="Web-{F71BB982-DB9D-411F-BEC6-48981E42C5E2}" dt="2023-01-24T08:58:57.349" v="472" actId="1076"/>
        <pc:sldMkLst>
          <pc:docMk/>
          <pc:sldMk cId="503080216" sldId="302"/>
        </pc:sldMkLst>
        <pc:spChg chg="add mod">
          <ac:chgData name="D Moores" userId="7327cba016c6d957" providerId="Windows Live" clId="Web-{F71BB982-DB9D-411F-BEC6-48981E42C5E2}" dt="2023-01-24T08:58:57.349" v="472" actId="1076"/>
          <ac:spMkLst>
            <pc:docMk/>
            <pc:sldMk cId="503080216" sldId="302"/>
            <ac:spMk id="3" creationId="{44ADA0D8-152F-F3C5-AE34-28492BEBE4BC}"/>
          </ac:spMkLst>
        </pc:spChg>
        <pc:picChg chg="add mod">
          <ac:chgData name="D Moores" userId="7327cba016c6d957" providerId="Windows Live" clId="Web-{F71BB982-DB9D-411F-BEC6-48981E42C5E2}" dt="2023-01-24T08:57:49.566" v="451" actId="1076"/>
          <ac:picMkLst>
            <pc:docMk/>
            <pc:sldMk cId="503080216" sldId="302"/>
            <ac:picMk id="2" creationId="{857F01B3-F237-C132-6E38-015CF6C03739}"/>
          </ac:picMkLst>
        </pc:picChg>
      </pc:sldChg>
      <pc:sldChg chg="addSp modSp new">
        <pc:chgData name="D Moores" userId="7327cba016c6d957" providerId="Windows Live" clId="Web-{F71BB982-DB9D-411F-BEC6-48981E42C5E2}" dt="2023-01-24T09:03:11.322" v="519" actId="14100"/>
        <pc:sldMkLst>
          <pc:docMk/>
          <pc:sldMk cId="1564526664" sldId="303"/>
        </pc:sldMkLst>
        <pc:spChg chg="add mod">
          <ac:chgData name="D Moores" userId="7327cba016c6d957" providerId="Windows Live" clId="Web-{F71BB982-DB9D-411F-BEC6-48981E42C5E2}" dt="2023-01-24T09:02:37.556" v="514" actId="1076"/>
          <ac:spMkLst>
            <pc:docMk/>
            <pc:sldMk cId="1564526664" sldId="303"/>
            <ac:spMk id="3" creationId="{FAA01AA6-F5F1-5F26-CFAE-08CB1334E1B9}"/>
          </ac:spMkLst>
        </pc:spChg>
        <pc:picChg chg="add mod">
          <ac:chgData name="D Moores" userId="7327cba016c6d957" providerId="Windows Live" clId="Web-{F71BB982-DB9D-411F-BEC6-48981E42C5E2}" dt="2023-01-24T09:03:11.322" v="519" actId="14100"/>
          <ac:picMkLst>
            <pc:docMk/>
            <pc:sldMk cId="1564526664" sldId="303"/>
            <ac:picMk id="2" creationId="{E4DD09FC-19A5-7992-B1D3-EC1B1DEAB5BF}"/>
          </ac:picMkLst>
        </pc:picChg>
      </pc:sldChg>
      <pc:sldChg chg="addSp modSp new">
        <pc:chgData name="D Moores" userId="7327cba016c6d957" providerId="Windows Live" clId="Web-{F71BB982-DB9D-411F-BEC6-48981E42C5E2}" dt="2023-01-24T09:03:38.542" v="531" actId="1076"/>
        <pc:sldMkLst>
          <pc:docMk/>
          <pc:sldMk cId="584571683" sldId="304"/>
        </pc:sldMkLst>
        <pc:picChg chg="add mod">
          <ac:chgData name="D Moores" userId="7327cba016c6d957" providerId="Windows Live" clId="Web-{F71BB982-DB9D-411F-BEC6-48981E42C5E2}" dt="2023-01-24T09:03:38.542" v="531" actId="1076"/>
          <ac:picMkLst>
            <pc:docMk/>
            <pc:sldMk cId="584571683" sldId="304"/>
            <ac:picMk id="2" creationId="{8C8A7AE1-4E1B-FF36-091E-C8343FD7E0DE}"/>
          </ac:picMkLst>
        </pc:picChg>
      </pc:sldChg>
      <pc:sldChg chg="addSp modSp new">
        <pc:chgData name="D Moores" userId="7327cba016c6d957" providerId="Windows Live" clId="Web-{F71BB982-DB9D-411F-BEC6-48981E42C5E2}" dt="2023-01-24T09:04:05.011" v="539" actId="1076"/>
        <pc:sldMkLst>
          <pc:docMk/>
          <pc:sldMk cId="3140661574" sldId="305"/>
        </pc:sldMkLst>
        <pc:picChg chg="add mod">
          <ac:chgData name="D Moores" userId="7327cba016c6d957" providerId="Windows Live" clId="Web-{F71BB982-DB9D-411F-BEC6-48981E42C5E2}" dt="2023-01-24T09:04:05.011" v="539" actId="1076"/>
          <ac:picMkLst>
            <pc:docMk/>
            <pc:sldMk cId="3140661574" sldId="305"/>
            <ac:picMk id="2" creationId="{4658085D-246D-3CAA-37C4-8C7865E50AAD}"/>
          </ac:picMkLst>
        </pc:picChg>
      </pc:sldChg>
      <pc:sldChg chg="addSp modSp new">
        <pc:chgData name="D Moores" userId="7327cba016c6d957" providerId="Windows Live" clId="Web-{F71BB982-DB9D-411F-BEC6-48981E42C5E2}" dt="2023-01-24T09:04:17.105" v="544" actId="1076"/>
        <pc:sldMkLst>
          <pc:docMk/>
          <pc:sldMk cId="1017686807" sldId="306"/>
        </pc:sldMkLst>
        <pc:picChg chg="add mod">
          <ac:chgData name="D Moores" userId="7327cba016c6d957" providerId="Windows Live" clId="Web-{F71BB982-DB9D-411F-BEC6-48981E42C5E2}" dt="2023-01-24T09:04:17.105" v="544" actId="1076"/>
          <ac:picMkLst>
            <pc:docMk/>
            <pc:sldMk cId="1017686807" sldId="306"/>
            <ac:picMk id="2" creationId="{7E7BFFAE-6EE5-84C7-46FF-41D66557F34A}"/>
          </ac:picMkLst>
        </pc:picChg>
      </pc:sldChg>
      <pc:sldChg chg="addSp modSp new">
        <pc:chgData name="D Moores" userId="7327cba016c6d957" providerId="Windows Live" clId="Web-{F71BB982-DB9D-411F-BEC6-48981E42C5E2}" dt="2023-01-24T09:04:34.277" v="552" actId="1076"/>
        <pc:sldMkLst>
          <pc:docMk/>
          <pc:sldMk cId="2964079248" sldId="307"/>
        </pc:sldMkLst>
        <pc:picChg chg="add mod">
          <ac:chgData name="D Moores" userId="7327cba016c6d957" providerId="Windows Live" clId="Web-{F71BB982-DB9D-411F-BEC6-48981E42C5E2}" dt="2023-01-24T09:04:34.277" v="552" actId="1076"/>
          <ac:picMkLst>
            <pc:docMk/>
            <pc:sldMk cId="2964079248" sldId="307"/>
            <ac:picMk id="2" creationId="{A7C7CA6F-D675-D4BE-992D-953BFD089AEE}"/>
          </ac:picMkLst>
        </pc:picChg>
      </pc:sldChg>
      <pc:sldChg chg="new">
        <pc:chgData name="D Moores" userId="7327cba016c6d957" providerId="Windows Live" clId="Web-{F71BB982-DB9D-411F-BEC6-48981E42C5E2}" dt="2023-01-24T09:04:20.105" v="546"/>
        <pc:sldMkLst>
          <pc:docMk/>
          <pc:sldMk cId="2890509982" sldId="308"/>
        </pc:sldMkLst>
      </pc:sldChg>
      <pc:sldChg chg="new">
        <pc:chgData name="D Moores" userId="7327cba016c6d957" providerId="Windows Live" clId="Web-{F71BB982-DB9D-411F-BEC6-48981E42C5E2}" dt="2023-01-24T09:04:21.074" v="547"/>
        <pc:sldMkLst>
          <pc:docMk/>
          <pc:sldMk cId="2359993657" sldId="309"/>
        </pc:sldMkLst>
      </pc:sldChg>
      <pc:sldChg chg="new">
        <pc:chgData name="D Moores" userId="7327cba016c6d957" providerId="Windows Live" clId="Web-{F71BB982-DB9D-411F-BEC6-48981E42C5E2}" dt="2023-01-24T09:04:22.292" v="548"/>
        <pc:sldMkLst>
          <pc:docMk/>
          <pc:sldMk cId="1077856178" sldId="31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DD129-A8C2-419E-B641-6CC90F507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4000"/>
            <a:ext cx="10668000" cy="22860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B33C04-8A23-4499-A6EF-1D190F0FB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571999"/>
            <a:ext cx="10668000" cy="1524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A99FB-5674-4BC5-949F-8D45EC167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3CF93-DD67-4FE2-8083-864693FE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5E934-32B6-44B1-9622-67F30BDA3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38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A5B09-FC60-445F-8A12-79869BEC6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A219F7-87F2-409F-BB0B-8FE9270C9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C2BB8-59E0-4EB2-B3BE-59D8641EE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6984E-C0DE-461B-8011-8FC31B0EE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E7C03-68D3-445E-A5A2-8A935CFC9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564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21F0D7-112D-48B1-B32B-170B1AA2B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3998" y="761999"/>
            <a:ext cx="2286000" cy="5334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27A7C1-8E5B-41DA-9802-F242D382B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1" y="761999"/>
            <a:ext cx="7619999" cy="5334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61CC7-F5B1-464A-8127-60645FB21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94302-B381-4F37-A9FF-5CC55191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07151-541F-4104-B989-83A9DCA6E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529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AF011-A499-4054-89BF-A4800A68F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FB6E8-D956-45B5-9B4A-9D31DF466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DB9DB-9E62-4292-915C-1DD413474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462F1-BC30-4172-8353-363123A1D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2EE8A-96DF-4D7D-B434-778324756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23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8453A-F2B4-4EDB-B8FA-150267BC1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10668000" cy="3038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46C51-ADF1-48FC-A4D9-38C369E78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3"/>
            <a:ext cx="10668000" cy="15065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43B56-4DC7-490B-AEFD-55ED1ECFF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738F8-C4B2-41D8-B627-A6DDB24B2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43D49-23F8-4C4B-9C30-EDC030EE6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521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5556D-6916-42E6-8820-8A0D328A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747A5-C962-477F-89AA-A32385D57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285999"/>
            <a:ext cx="5151119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D08312-30FC-44D8-B2A9-B5CAAD9F0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79" y="2285999"/>
            <a:ext cx="5151121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D84EB-AF90-4F19-A376-0FE5E50F9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838ED0-2789-41E4-A36E-83F92CA2E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221A83-6D60-45F0-9173-5F6D2438B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248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FFAE2-03F4-4A94-86C4-9305B237C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BAC5A5-E184-46B6-8AB5-C8E132D36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5151119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DCFE87-5D80-45CB-9D13-DFC9AFCEC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3048000"/>
            <a:ext cx="5151119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AC1E5A-8423-4749-8EDA-E13425F69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8878" y="2286000"/>
            <a:ext cx="5151122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832AAA-4BB8-4A3D-9C79-516F82F80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8878" y="3048000"/>
            <a:ext cx="5151122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0BEC63-51D3-4C70-B804-BE9EF765A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5CA295-8563-402F-92C3-1F20C977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FA5918-109D-4342-84C0-9774A52C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706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F2662-CBD1-4498-9B6E-2961F5EF1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F739AE-8101-4C18-8CF3-911BDF39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EB1C88-D181-449C-9BE1-E85068C1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38A2C9-E93B-4F0A-A021-9E3AEBC3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909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0AE8D9-9B42-438E-ADA6-CCFE4578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F792B9-A8AF-4E13-8A25-741E8969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A2CF6-DBC5-4491-B213-B3CD09D3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911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7076-58C8-494C-B6B1-DC86F62DD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1998"/>
            <a:ext cx="3810000" cy="1524002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29E36-0340-452F-8D0A-1BC3F3A38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1"/>
            <a:ext cx="6096000" cy="533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051C2E-E587-45E8-BDB1-DFF2F2791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2286000"/>
            <a:ext cx="3810000" cy="38100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21D993-DEDD-470E-B48B-CB053A55A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926C64-7401-4CA4-859F-74472AF86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108F41-F1F6-431C-9B45-8A447F188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142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104FB-422C-4023-9381-EB12F1582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762000"/>
            <a:ext cx="3809999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BA3AA-DE44-4B1F-91D1-09F67B89B9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0" y="762001"/>
            <a:ext cx="6021388" cy="533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27B131-5117-4106-80DB-2AB208C4C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2286000"/>
            <a:ext cx="3809999" cy="381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13918A-7F23-4C72-8E80-591324A30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071C8-76FE-4B83-8317-BD53C7C84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23681A-6F29-48FC-9409-319ED3E9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3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6EF5A53-0A64-4CA5-B9C7-1CB97CB5CF1C}"/>
              </a:ext>
            </a:extLst>
          </p:cNvPr>
          <p:cNvSpPr/>
          <p:nvPr/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4ABFBEA-4EB0-4D02-A2C0-1733CD3D6F12}"/>
              </a:ext>
            </a:extLst>
          </p:cNvPr>
          <p:cNvSpPr/>
          <p:nvPr/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9E083F6-57F4-487B-A766-EA0462B1EED8}"/>
              </a:ext>
            </a:extLst>
          </p:cNvPr>
          <p:cNvSpPr/>
          <p:nvPr/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A2F988-7148-4375-83D8-12EE5EBC7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96238-C5B3-4F3C-97FA-890E1A51A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6000"/>
            <a:ext cx="10668000" cy="3818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E4474-0442-4E4B-9E5B-CA7B3951C1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76969C88-B244-455D-A017-012B25B1ACDD}" type="datetimeFigureOut">
              <a:rPr lang="en-US" smtClean="0"/>
              <a:pPr/>
              <a:t>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26A98-F887-40E1-B9BA-9D93DE90E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C8119-73F6-4713-9AD3-3628DCDFB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5649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0" r:id="rId6"/>
    <p:sldLayoutId id="2147483726" r:id="rId7"/>
    <p:sldLayoutId id="2147483727" r:id="rId8"/>
    <p:sldLayoutId id="2147483728" r:id="rId9"/>
    <p:sldLayoutId id="2147483729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0" y="753765"/>
            <a:ext cx="4974566" cy="3056235"/>
          </a:xfrm>
        </p:spPr>
        <p:txBody>
          <a:bodyPr>
            <a:normAutofit/>
          </a:bodyPr>
          <a:lstStyle/>
          <a:p>
            <a:pPr algn="l"/>
            <a:r>
              <a:rPr lang="en-US" sz="4400" dirty="0" err="1"/>
              <a:t>Aplikasi</a:t>
            </a:r>
            <a:r>
              <a:rPr lang="en-US" sz="4400" dirty="0"/>
              <a:t> E – SAKIP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16791" y="3809999"/>
            <a:ext cx="4571999" cy="15240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dirty="0" err="1">
                <a:solidFill>
                  <a:srgbClr val="FFFFFF">
                    <a:alpha val="70000"/>
                  </a:srgbClr>
                </a:solidFill>
              </a:rPr>
              <a:t>Kabupaten</a:t>
            </a:r>
            <a:r>
              <a:rPr lang="en-US" dirty="0">
                <a:solidFill>
                  <a:srgbClr val="FFFFFF">
                    <a:alpha val="70000"/>
                  </a:srgbClr>
                </a:solidFill>
              </a:rPr>
              <a:t> Halmahera Timur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47A9921-6509-49C2-BEBF-924F280660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898715ED-6FB8-29EF-AFD0-333A4041B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22" y="1103848"/>
            <a:ext cx="11915954" cy="558483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CD796FB-6DFE-80E5-930D-D7E2B063026A}"/>
              </a:ext>
            </a:extLst>
          </p:cNvPr>
          <p:cNvSpPr txBox="1"/>
          <p:nvPr/>
        </p:nvSpPr>
        <p:spPr>
          <a:xfrm>
            <a:off x="583389" y="491318"/>
            <a:ext cx="1160446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Langkah </a:t>
            </a:r>
            <a:r>
              <a:rPr lang="en-US" sz="2400" err="1"/>
              <a:t>Pertama</a:t>
            </a:r>
            <a:r>
              <a:rPr lang="en-US" sz="2400" dirty="0"/>
              <a:t> </a:t>
            </a:r>
            <a:r>
              <a:rPr lang="en-US" sz="2400" err="1"/>
              <a:t>adalah</a:t>
            </a:r>
            <a:r>
              <a:rPr lang="en-US" sz="2400" dirty="0"/>
              <a:t> </a:t>
            </a:r>
            <a:r>
              <a:rPr lang="en-US" sz="2400" err="1"/>
              <a:t>membuat</a:t>
            </a:r>
            <a:r>
              <a:rPr lang="en-US" sz="2400" dirty="0"/>
              <a:t> </a:t>
            </a:r>
            <a:r>
              <a:rPr lang="en-US" sz="2400" err="1"/>
              <a:t>Periode</a:t>
            </a:r>
            <a:r>
              <a:rPr lang="en-US" sz="2400" dirty="0"/>
              <a:t> </a:t>
            </a:r>
            <a:r>
              <a:rPr lang="en-US" sz="2400" err="1"/>
              <a:t>untuk</a:t>
            </a:r>
            <a:r>
              <a:rPr lang="en-US" sz="2400" dirty="0"/>
              <a:t> </a:t>
            </a:r>
            <a:r>
              <a:rPr lang="en-US" sz="2400" err="1"/>
              <a:t>digunakan</a:t>
            </a:r>
            <a:r>
              <a:rPr lang="en-US" sz="2400" dirty="0"/>
              <a:t> di </a:t>
            </a:r>
            <a:r>
              <a:rPr lang="en-US" sz="2400" err="1"/>
              <a:t>setiap</a:t>
            </a:r>
            <a:r>
              <a:rPr lang="en-US" sz="2400" dirty="0"/>
              <a:t> </a:t>
            </a:r>
            <a:r>
              <a:rPr lang="en-US" sz="2400" err="1"/>
              <a:t>halaman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571387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07CAD42-EB3A-D775-9E26-B57197857C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57" y="1384229"/>
            <a:ext cx="11930333" cy="408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037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rectangle&#10;&#10;Description automatically generated">
            <a:extLst>
              <a:ext uri="{FF2B5EF4-FFF2-40B4-BE49-F238E27FC236}">
                <a16:creationId xmlns:a16="http://schemas.microsoft.com/office/drawing/2014/main" id="{D1035DF0-26F9-DAF2-AE2A-1B4DD05DD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36" y="255218"/>
            <a:ext cx="12059727" cy="2350658"/>
          </a:xfrm>
          <a:prstGeom prst="rect">
            <a:avLst/>
          </a:prstGeom>
        </p:spPr>
      </p:pic>
      <p:pic>
        <p:nvPicPr>
          <p:cNvPr id="3" name="Picture 3" descr="Graphical user interface, application, email&#10;&#10;Description automatically generated">
            <a:extLst>
              <a:ext uri="{FF2B5EF4-FFF2-40B4-BE49-F238E27FC236}">
                <a16:creationId xmlns:a16="http://schemas.microsoft.com/office/drawing/2014/main" id="{595F5508-A541-EE28-5522-452363E7E9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3494" y="2688744"/>
            <a:ext cx="6179388" cy="398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920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D4853C7-1F56-43B2-27BC-EE71B51657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0" y="1117862"/>
            <a:ext cx="12203500" cy="55999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B42CE5B-24B2-70D3-E6C4-C771D785C8C9}"/>
              </a:ext>
            </a:extLst>
          </p:cNvPr>
          <p:cNvSpPr txBox="1"/>
          <p:nvPr/>
        </p:nvSpPr>
        <p:spPr>
          <a:xfrm>
            <a:off x="2267871" y="411317"/>
            <a:ext cx="868767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 err="1"/>
              <a:t>Dimulai</a:t>
            </a:r>
            <a:r>
              <a:rPr lang="en-US" sz="3600" dirty="0"/>
              <a:t> Dari </a:t>
            </a:r>
            <a:r>
              <a:rPr lang="en-US" sz="3600" dirty="0" err="1"/>
              <a:t>Menambah</a:t>
            </a:r>
            <a:r>
              <a:rPr lang="en-US" sz="3600" dirty="0"/>
              <a:t> Master Visi</a:t>
            </a:r>
          </a:p>
        </p:txBody>
      </p:sp>
    </p:spTree>
    <p:extLst>
      <p:ext uri="{BB962C8B-B14F-4D97-AF65-F5344CB8AC3E}">
        <p14:creationId xmlns:p14="http://schemas.microsoft.com/office/powerpoint/2010/main" val="3426829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D50FD89C-48E7-FD4F-9CC3-740CCBC87A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834" y="264665"/>
            <a:ext cx="9356784" cy="631429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7622C3F-83CC-2B60-5D44-93A726B9ACE0}"/>
              </a:ext>
            </a:extLst>
          </p:cNvPr>
          <p:cNvSpPr txBox="1"/>
          <p:nvPr/>
        </p:nvSpPr>
        <p:spPr>
          <a:xfrm>
            <a:off x="8116331" y="1287711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Tambah</a:t>
            </a:r>
            <a:r>
              <a:rPr lang="en-US" dirty="0">
                <a:solidFill>
                  <a:srgbClr val="FF0000"/>
                </a:solidFill>
              </a:rPr>
              <a:t> Visi Baru</a:t>
            </a:r>
          </a:p>
        </p:txBody>
      </p:sp>
    </p:spTree>
    <p:extLst>
      <p:ext uri="{BB962C8B-B14F-4D97-AF65-F5344CB8AC3E}">
        <p14:creationId xmlns:p14="http://schemas.microsoft.com/office/powerpoint/2010/main" val="36831310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able, timeline&#10;&#10;Description automatically generated">
            <a:extLst>
              <a:ext uri="{FF2B5EF4-FFF2-40B4-BE49-F238E27FC236}">
                <a16:creationId xmlns:a16="http://schemas.microsoft.com/office/drawing/2014/main" id="{7A4D53F6-848D-3F8D-9884-E64E67DD8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910" y="1376929"/>
            <a:ext cx="11772180" cy="378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8706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19A3709A-6029-385E-2735-F795999385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24" y="994997"/>
            <a:ext cx="11729047" cy="58600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7EB6A8-5E04-AEE6-9B7A-E7666E64D59C}"/>
              </a:ext>
            </a:extLst>
          </p:cNvPr>
          <p:cNvSpPr txBox="1"/>
          <p:nvPr/>
        </p:nvSpPr>
        <p:spPr>
          <a:xfrm>
            <a:off x="2601051" y="236601"/>
            <a:ext cx="10187608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/>
              <a:t>Detail Visi yang </a:t>
            </a:r>
            <a:r>
              <a:rPr lang="en-US" sz="3200" dirty="0" err="1"/>
              <a:t>sudah</a:t>
            </a:r>
            <a:r>
              <a:rPr lang="en-US" sz="3200" dirty="0"/>
              <a:t> di </a:t>
            </a:r>
            <a:r>
              <a:rPr lang="en-US" sz="3200" dirty="0" err="1"/>
              <a:t>tambahkan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221797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26000A0-59DA-C4F4-1DA9-BBEC8A4AD8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816" y="880034"/>
            <a:ext cx="9744973" cy="59749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65C2DB-D595-ADD1-9EF0-2B70D9817546}"/>
              </a:ext>
            </a:extLst>
          </p:cNvPr>
          <p:cNvSpPr txBox="1"/>
          <p:nvPr/>
        </p:nvSpPr>
        <p:spPr>
          <a:xfrm>
            <a:off x="4529805" y="98454"/>
            <a:ext cx="4717024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dirty="0"/>
              <a:t>Edit Data VISI</a:t>
            </a:r>
          </a:p>
        </p:txBody>
      </p:sp>
    </p:spTree>
    <p:extLst>
      <p:ext uri="{BB962C8B-B14F-4D97-AF65-F5344CB8AC3E}">
        <p14:creationId xmlns:p14="http://schemas.microsoft.com/office/powerpoint/2010/main" val="39851518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764D6E96-665E-93F1-EC1A-95C3D9AFD6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647919"/>
            <a:ext cx="11901576" cy="556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0362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C9550495-7877-1182-CED1-7E7B47D21E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268" y="161536"/>
            <a:ext cx="8939840" cy="652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418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42AA3-5BA4-72BB-3582-9C82A27B8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Username dan password Admin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0311D-08AC-8C10-A027-93C5F3E2A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FFFFFF">
                    <a:alpha val="70000"/>
                  </a:srgbClr>
                </a:solidFill>
              </a:rPr>
              <a:t>Admin </a:t>
            </a:r>
            <a:r>
              <a:rPr lang="en-US" dirty="0" err="1">
                <a:solidFill>
                  <a:srgbClr val="FFFFFF">
                    <a:alpha val="70000"/>
                  </a:srgbClr>
                </a:solidFill>
              </a:rPr>
              <a:t>Aplikasi</a:t>
            </a:r>
            <a:br>
              <a:rPr lang="en-US" dirty="0">
                <a:solidFill>
                  <a:srgbClr val="FFFFFF">
                    <a:alpha val="70000"/>
                  </a:srgbClr>
                </a:solidFill>
              </a:rPr>
            </a:br>
            <a:r>
              <a:rPr lang="en-US" dirty="0">
                <a:solidFill>
                  <a:srgbClr val="FFFFFF">
                    <a:alpha val="70000"/>
                  </a:srgbClr>
                </a:solidFill>
              </a:rPr>
              <a:t>Username : </a:t>
            </a:r>
            <a:r>
              <a:rPr lang="en-US" dirty="0" err="1">
                <a:solidFill>
                  <a:srgbClr val="FFFFFF">
                    <a:alpha val="70000"/>
                  </a:srgbClr>
                </a:solidFill>
              </a:rPr>
              <a:t>admin_aplikasi</a:t>
            </a:r>
            <a:br>
              <a:rPr lang="en-US" dirty="0"/>
            </a:br>
            <a:r>
              <a:rPr lang="en-US" dirty="0">
                <a:solidFill>
                  <a:srgbClr val="FFFFFF">
                    <a:alpha val="70000"/>
                  </a:srgbClr>
                </a:solidFill>
              </a:rPr>
              <a:t>password  : 123456</a:t>
            </a:r>
          </a:p>
          <a:p>
            <a:r>
              <a:rPr lang="en-US" dirty="0">
                <a:solidFill>
                  <a:srgbClr val="FFFFFF">
                    <a:alpha val="70000"/>
                  </a:srgbClr>
                </a:solidFill>
              </a:rPr>
              <a:t>Admin </a:t>
            </a:r>
            <a:r>
              <a:rPr lang="en-US" dirty="0" err="1">
                <a:solidFill>
                  <a:srgbClr val="FFFFFF">
                    <a:alpha val="70000"/>
                  </a:srgbClr>
                </a:solidFill>
              </a:rPr>
              <a:t>Perangkat</a:t>
            </a:r>
            <a:r>
              <a:rPr lang="en-US" dirty="0">
                <a:solidFill>
                  <a:srgbClr val="FFFFFF">
                    <a:alpha val="70000"/>
                  </a:srgbClr>
                </a:solidFill>
              </a:rPr>
              <a:t> Daerah</a:t>
            </a:r>
            <a:br>
              <a:rPr lang="en-US" dirty="0">
                <a:solidFill>
                  <a:srgbClr val="FFFFFF">
                    <a:alpha val="70000"/>
                  </a:srgbClr>
                </a:solidFill>
              </a:rPr>
            </a:br>
            <a:r>
              <a:rPr lang="en-US" dirty="0">
                <a:solidFill>
                  <a:srgbClr val="FFFFFF">
                    <a:alpha val="70000"/>
                  </a:srgbClr>
                </a:solidFill>
              </a:rPr>
              <a:t>username : </a:t>
            </a:r>
            <a:r>
              <a:rPr lang="en-US" dirty="0" err="1">
                <a:solidFill>
                  <a:srgbClr val="FFFFFF">
                    <a:alpha val="70000"/>
                  </a:srgbClr>
                </a:solidFill>
              </a:rPr>
              <a:t>pd_sekda</a:t>
            </a:r>
            <a:br>
              <a:rPr lang="en-US" dirty="0">
                <a:solidFill>
                  <a:srgbClr val="FFFFFF">
                    <a:alpha val="70000"/>
                  </a:srgbClr>
                </a:solidFill>
              </a:rPr>
            </a:br>
            <a:r>
              <a:rPr lang="en-US" dirty="0">
                <a:solidFill>
                  <a:srgbClr val="FFFFFF">
                    <a:alpha val="70000"/>
                  </a:srgbClr>
                </a:solidFill>
              </a:rPr>
              <a:t>password  : 123456</a:t>
            </a:r>
          </a:p>
        </p:txBody>
      </p:sp>
    </p:spTree>
    <p:extLst>
      <p:ext uri="{BB962C8B-B14F-4D97-AF65-F5344CB8AC3E}">
        <p14:creationId xmlns:p14="http://schemas.microsoft.com/office/powerpoint/2010/main" val="20314564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imeline&#10;&#10;Description automatically generated">
            <a:extLst>
              <a:ext uri="{FF2B5EF4-FFF2-40B4-BE49-F238E27FC236}">
                <a16:creationId xmlns:a16="http://schemas.microsoft.com/office/drawing/2014/main" id="{91C29CF3-128D-8836-C3CB-BB08ACA063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333392"/>
            <a:ext cx="11887199" cy="632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6285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F9EAAE71-8CC0-FDC5-0DC7-1526FA429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20" y="215716"/>
            <a:ext cx="11657160" cy="6426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4656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8F12045-FB2D-92F3-76EB-C0077AF70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82" y="600514"/>
            <a:ext cx="12117237" cy="567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145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aphical user interface, text, application, email, Teams&#10;&#10;Description automatically generated">
            <a:extLst>
              <a:ext uri="{FF2B5EF4-FFF2-40B4-BE49-F238E27FC236}">
                <a16:creationId xmlns:a16="http://schemas.microsoft.com/office/drawing/2014/main" id="{E529853B-44AC-8F4F-0845-9CEDC01461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853" y="181541"/>
            <a:ext cx="10938293" cy="649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4730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A243D22B-A7C7-4309-FB91-4D6A809A7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64" y="999459"/>
            <a:ext cx="11714671" cy="487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1491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2BF93A7C-3F4A-3860-77C0-CF77C15D9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58" y="664781"/>
            <a:ext cx="12088481" cy="552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1826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B5FD91A0-050A-3523-75A2-C29B14704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46" y="439709"/>
            <a:ext cx="11887199" cy="594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7926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aphical user interface, table&#10;&#10;Description automatically generated">
            <a:extLst>
              <a:ext uri="{FF2B5EF4-FFF2-40B4-BE49-F238E27FC236}">
                <a16:creationId xmlns:a16="http://schemas.microsoft.com/office/drawing/2014/main" id="{DE16DD2A-8106-41FA-E097-667CC5420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22" y="959478"/>
            <a:ext cx="11915953" cy="495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8580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9C1AF26-CEDE-90A9-A328-1FB9365826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19" y="1185585"/>
            <a:ext cx="11671539" cy="447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9796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7194C7A-0A0D-B27F-E8DB-822AE3022C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910" y="541279"/>
            <a:ext cx="11772180" cy="577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90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6BC7D-33E2-0F37-F16E-2356C8578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 </a:t>
            </a:r>
            <a:r>
              <a:rPr lang="en-US" dirty="0" err="1"/>
              <a:t>Aplikasi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E8904-049E-7ECF-CF74-C4179F1F61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solidFill>
                  <a:srgbClr val="FFFFFF">
                    <a:alpha val="70000"/>
                  </a:srgbClr>
                </a:solidFill>
              </a:rPr>
              <a:t>Menginput</a:t>
            </a:r>
            <a:r>
              <a:rPr lang="en-US" dirty="0">
                <a:solidFill>
                  <a:srgbClr val="FFFFFF">
                    <a:alpha val="70000"/>
                  </a:srgbClr>
                </a:solidFill>
              </a:rPr>
              <a:t> </a:t>
            </a:r>
            <a:r>
              <a:rPr lang="en-US" dirty="0" err="1">
                <a:solidFill>
                  <a:srgbClr val="FFFFFF">
                    <a:alpha val="70000"/>
                  </a:srgbClr>
                </a:solidFill>
              </a:rPr>
              <a:t>semua</a:t>
            </a:r>
            <a:r>
              <a:rPr lang="en-US" dirty="0">
                <a:solidFill>
                  <a:srgbClr val="FFFFFF">
                    <a:alpha val="70000"/>
                  </a:srgbClr>
                </a:solidFill>
              </a:rPr>
              <a:t> master data</a:t>
            </a:r>
          </a:p>
          <a:p>
            <a:r>
              <a:rPr lang="en-US" dirty="0" err="1">
                <a:solidFill>
                  <a:srgbClr val="FFFFFF">
                    <a:alpha val="70000"/>
                  </a:srgbClr>
                </a:solidFill>
              </a:rPr>
              <a:t>Membuat</a:t>
            </a:r>
            <a:r>
              <a:rPr lang="en-US" dirty="0">
                <a:solidFill>
                  <a:srgbClr val="FFFFFF">
                    <a:alpha val="70000"/>
                  </a:srgbClr>
                </a:solidFill>
              </a:rPr>
              <a:t> </a:t>
            </a:r>
            <a:r>
              <a:rPr lang="en-US" dirty="0" err="1">
                <a:solidFill>
                  <a:srgbClr val="FFFFFF">
                    <a:alpha val="70000"/>
                  </a:srgbClr>
                </a:solidFill>
              </a:rPr>
              <a:t>akun</a:t>
            </a:r>
            <a:r>
              <a:rPr lang="en-US" dirty="0">
                <a:solidFill>
                  <a:srgbClr val="FFFFFF">
                    <a:alpha val="70000"/>
                  </a:srgbClr>
                </a:solidFill>
              </a:rPr>
              <a:t> admin </a:t>
            </a:r>
            <a:r>
              <a:rPr lang="en-US" dirty="0" err="1">
                <a:solidFill>
                  <a:srgbClr val="FFFFFF">
                    <a:alpha val="70000"/>
                  </a:srgbClr>
                </a:solidFill>
              </a:rPr>
              <a:t>perangkat</a:t>
            </a:r>
            <a:r>
              <a:rPr lang="en-US" dirty="0">
                <a:solidFill>
                  <a:srgbClr val="FFFFFF">
                    <a:alpha val="70000"/>
                  </a:srgbClr>
                </a:solidFill>
              </a:rPr>
              <a:t> </a:t>
            </a:r>
            <a:r>
              <a:rPr lang="en-US" dirty="0" err="1">
                <a:solidFill>
                  <a:srgbClr val="FFFFFF">
                    <a:alpha val="70000"/>
                  </a:srgbClr>
                </a:solidFill>
              </a:rPr>
              <a:t>daerah</a:t>
            </a:r>
          </a:p>
          <a:p>
            <a:r>
              <a:rPr lang="en-US" dirty="0" err="1">
                <a:solidFill>
                  <a:srgbClr val="FFFFFF">
                    <a:alpha val="70000"/>
                  </a:srgbClr>
                </a:solidFill>
              </a:rPr>
              <a:t>Menginput</a:t>
            </a:r>
            <a:r>
              <a:rPr lang="en-US" dirty="0">
                <a:solidFill>
                  <a:srgbClr val="FFFFFF">
                    <a:alpha val="70000"/>
                  </a:srgbClr>
                </a:solidFill>
              </a:rPr>
              <a:t> </a:t>
            </a:r>
            <a:r>
              <a:rPr lang="en-US" dirty="0" err="1">
                <a:solidFill>
                  <a:srgbClr val="FFFFFF">
                    <a:alpha val="70000"/>
                  </a:srgbClr>
                </a:solidFill>
              </a:rPr>
              <a:t>capaian</a:t>
            </a:r>
          </a:p>
        </p:txBody>
      </p:sp>
    </p:spTree>
    <p:extLst>
      <p:ext uri="{BB962C8B-B14F-4D97-AF65-F5344CB8AC3E}">
        <p14:creationId xmlns:p14="http://schemas.microsoft.com/office/powerpoint/2010/main" val="14232534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3317EB2-D7E0-D7DA-A46E-57B59E0E9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570" y="260455"/>
            <a:ext cx="8307237" cy="632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5072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9C4003F5-0BAE-1741-5074-2322CCFAE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97" y="948540"/>
            <a:ext cx="11642784" cy="496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3803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661CA7B-ED7B-24AF-D927-6A3885C5E6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363" y="437646"/>
            <a:ext cx="10823274" cy="598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0179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E6111F13-B255-2ADB-94BC-414FBCF93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46" y="700452"/>
            <a:ext cx="11944708" cy="547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9350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4FACFAB-32A9-DAA1-8372-9A5710C786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891" y="55540"/>
            <a:ext cx="8968595" cy="6746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4672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17FA83A-6454-8BD7-1683-E53C71F4C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515572"/>
            <a:ext cx="11901576" cy="582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9300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D362FAD0-4832-BF6C-C2AA-05B443B1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872" y="303621"/>
            <a:ext cx="10722633" cy="625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7643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ADC443C6-7B7B-7E79-5C55-FCF30AC17A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36" y="346583"/>
            <a:ext cx="12059727" cy="6150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9361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C635F8E-CEF1-73C6-6F4B-A3763DA59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709008"/>
            <a:ext cx="11901576" cy="343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4768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0153FFA-4074-AAD1-3038-9DA988A52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702" y="436090"/>
            <a:ext cx="11254596" cy="597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434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A053B-67E2-80E1-A02D-DB1FC91C9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717321"/>
            <a:ext cx="10668000" cy="1524000"/>
          </a:xfrm>
        </p:spPr>
        <p:txBody>
          <a:bodyPr/>
          <a:lstStyle/>
          <a:p>
            <a:r>
              <a:rPr lang="en-US" dirty="0"/>
              <a:t>Langkah – Langkah </a:t>
            </a:r>
            <a:r>
              <a:rPr lang="en-US" dirty="0" err="1"/>
              <a:t>Untuk</a:t>
            </a:r>
            <a:r>
              <a:rPr lang="en-US" dirty="0"/>
              <a:t> Admin </a:t>
            </a:r>
            <a:r>
              <a:rPr lang="en-US" dirty="0" err="1"/>
              <a:t>Aplikasi</a:t>
            </a:r>
          </a:p>
        </p:txBody>
      </p:sp>
    </p:spTree>
    <p:extLst>
      <p:ext uri="{BB962C8B-B14F-4D97-AF65-F5344CB8AC3E}">
        <p14:creationId xmlns:p14="http://schemas.microsoft.com/office/powerpoint/2010/main" val="17732182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able&#10;&#10;Description automatically generated">
            <a:extLst>
              <a:ext uri="{FF2B5EF4-FFF2-40B4-BE49-F238E27FC236}">
                <a16:creationId xmlns:a16="http://schemas.microsoft.com/office/drawing/2014/main" id="{6A6863AC-44AB-CCBC-2715-6DAFE77CBC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155" y="1469340"/>
            <a:ext cx="11829690" cy="391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2632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906C373-BB71-DCEE-7D17-45F9BCD42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47" y="932692"/>
            <a:ext cx="11944708" cy="499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6565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46B4B5C3-19FC-CE9C-9A57-0230689EA2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36" y="592046"/>
            <a:ext cx="12131614" cy="591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0303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A38B117-8023-8CA6-D96C-42B6D8F2D3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3947" y="322429"/>
            <a:ext cx="8278482" cy="621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5119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E6B53BAC-B6A9-129A-58BC-45447A3E5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91" y="567272"/>
            <a:ext cx="12016595" cy="572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8481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aphical user interface, table&#10;&#10;Description automatically generated">
            <a:extLst>
              <a:ext uri="{FF2B5EF4-FFF2-40B4-BE49-F238E27FC236}">
                <a16:creationId xmlns:a16="http://schemas.microsoft.com/office/drawing/2014/main" id="{958D100A-DFD2-E283-D0E7-5EAB630245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835" y="948453"/>
            <a:ext cx="11168331" cy="5909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3BE88D-E662-F348-B3DB-8E6AE0CEC796}"/>
              </a:ext>
            </a:extLst>
          </p:cNvPr>
          <p:cNvSpPr txBox="1"/>
          <p:nvPr/>
        </p:nvSpPr>
        <p:spPr>
          <a:xfrm>
            <a:off x="4732963" y="152524"/>
            <a:ext cx="469295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/>
              <a:t>Langkah </a:t>
            </a:r>
            <a:r>
              <a:rPr lang="en-US" sz="3600" err="1"/>
              <a:t>ke</a:t>
            </a:r>
            <a:r>
              <a:rPr lang="en-US" sz="3600" dirty="0"/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4725072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able&#10;&#10;Description automatically generated">
            <a:extLst>
              <a:ext uri="{FF2B5EF4-FFF2-40B4-BE49-F238E27FC236}">
                <a16:creationId xmlns:a16="http://schemas.microsoft.com/office/drawing/2014/main" id="{857F01B3-F237-C132-6E38-015CF6C03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315763"/>
            <a:ext cx="11901577" cy="54629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ADA0D8-152F-F3C5-AE34-28492BEBE4BC}"/>
              </a:ext>
            </a:extLst>
          </p:cNvPr>
          <p:cNvSpPr txBox="1"/>
          <p:nvPr/>
        </p:nvSpPr>
        <p:spPr>
          <a:xfrm>
            <a:off x="4610443" y="325053"/>
            <a:ext cx="974034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/>
              <a:t>Langkah </a:t>
            </a:r>
            <a:r>
              <a:rPr lang="en-US" sz="3600" err="1"/>
              <a:t>ke</a:t>
            </a:r>
            <a:r>
              <a:rPr lang="en-US" sz="3600" dirty="0"/>
              <a:t> 3</a:t>
            </a:r>
          </a:p>
        </p:txBody>
      </p:sp>
    </p:spTree>
    <p:extLst>
      <p:ext uri="{BB962C8B-B14F-4D97-AF65-F5344CB8AC3E}">
        <p14:creationId xmlns:p14="http://schemas.microsoft.com/office/powerpoint/2010/main" val="5030802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C5200B3A-6A66-B17F-AFF9-BDCD3C19D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042" y="411337"/>
            <a:ext cx="10176294" cy="6049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94124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4DD09FC-19A5-7992-B1D3-EC1B1DEAB5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37" y="1584279"/>
            <a:ext cx="12059728" cy="52709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AA01AA6-F5F1-5F26-CFAE-08CB1334E1B9}"/>
              </a:ext>
            </a:extLst>
          </p:cNvPr>
          <p:cNvSpPr txBox="1"/>
          <p:nvPr/>
        </p:nvSpPr>
        <p:spPr>
          <a:xfrm>
            <a:off x="3901793" y="548828"/>
            <a:ext cx="8601807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dirty="0"/>
              <a:t>Langkah </a:t>
            </a:r>
            <a:r>
              <a:rPr lang="en-US" sz="4400" dirty="0" err="1"/>
              <a:t>ke</a:t>
            </a:r>
            <a:r>
              <a:rPr lang="en-US" sz="4400" dirty="0"/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156452666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C8A7AE1-4E1B-FF36-091E-C8343FD7E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414" y="1910882"/>
            <a:ext cx="11714671" cy="315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571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BB67B-696D-C712-BB88-6058E03AD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0377" y="2170981"/>
            <a:ext cx="7663133" cy="1524000"/>
          </a:xfrm>
        </p:spPr>
        <p:txBody>
          <a:bodyPr/>
          <a:lstStyle/>
          <a:p>
            <a:pPr algn="just"/>
            <a:r>
              <a:rPr lang="en-US" dirty="0"/>
              <a:t>MASUK KE WEBSITE E SAKIP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4454C4F-47BA-1EEC-841B-33D5E5C46526}"/>
              </a:ext>
            </a:extLst>
          </p:cNvPr>
          <p:cNvSpPr txBox="1">
            <a:spLocks/>
          </p:cNvSpPr>
          <p:nvPr/>
        </p:nvSpPr>
        <p:spPr>
          <a:xfrm>
            <a:off x="2294627" y="3200400"/>
            <a:ext cx="8080077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dirty="0">
                <a:ea typeface="+mj-lt"/>
                <a:cs typeface="+mj-lt"/>
              </a:rPr>
              <a:t>http://e-sakip.haltimkab.go.id/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99003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658085D-246D-3CAA-37C4-8C7865E50A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81" y="544704"/>
            <a:ext cx="12117235" cy="576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66157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E7BFFAE-6EE5-84C7-46FF-41D66557F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97" y="288966"/>
            <a:ext cx="11642784" cy="6280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68680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7C7CA6F-D675-D4BE-992D-953BFD089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9720" y="264469"/>
            <a:ext cx="6452558" cy="632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07924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imeline&#10;&#10;Description automatically generated">
            <a:extLst>
              <a:ext uri="{FF2B5EF4-FFF2-40B4-BE49-F238E27FC236}">
                <a16:creationId xmlns:a16="http://schemas.microsoft.com/office/drawing/2014/main" id="{5BE70813-A7FE-F88F-165A-D5B7E30F2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36" y="613408"/>
            <a:ext cx="12059728" cy="564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50998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aphical user interface, table&#10;&#10;Description automatically generated">
            <a:extLst>
              <a:ext uri="{FF2B5EF4-FFF2-40B4-BE49-F238E27FC236}">
                <a16:creationId xmlns:a16="http://schemas.microsoft.com/office/drawing/2014/main" id="{12A95D10-1AC8-F683-659C-2CB23934BF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36" y="989682"/>
            <a:ext cx="12074105" cy="489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99365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79546FD-D513-E3EF-F853-5E7D53D926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184" t="52558" b="21163"/>
          <a:stretch/>
        </p:blipFill>
        <p:spPr>
          <a:xfrm>
            <a:off x="292522" y="4735901"/>
            <a:ext cx="2463005" cy="1625400"/>
          </a:xfrm>
          <a:prstGeom prst="rect">
            <a:avLst/>
          </a:prstGeom>
        </p:spPr>
      </p:pic>
      <p:pic>
        <p:nvPicPr>
          <p:cNvPr id="3" name="Picture 3" descr="Table, timeline&#10;&#10;Description automatically generated">
            <a:extLst>
              <a:ext uri="{FF2B5EF4-FFF2-40B4-BE49-F238E27FC236}">
                <a16:creationId xmlns:a16="http://schemas.microsoft.com/office/drawing/2014/main" id="{48BA3E0D-5036-5A1D-7B56-512FBFCBDF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68" y="100283"/>
            <a:ext cx="11987841" cy="435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85617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aphical user interface, application, email&#10;&#10;Description automatically generated">
            <a:extLst>
              <a:ext uri="{FF2B5EF4-FFF2-40B4-BE49-F238E27FC236}">
                <a16:creationId xmlns:a16="http://schemas.microsoft.com/office/drawing/2014/main" id="{0DB9FB4E-2394-2FB2-02BB-81024FE892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966" y="131435"/>
            <a:ext cx="9572445" cy="659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46346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able&#10;&#10;Description automatically generated">
            <a:extLst>
              <a:ext uri="{FF2B5EF4-FFF2-40B4-BE49-F238E27FC236}">
                <a16:creationId xmlns:a16="http://schemas.microsoft.com/office/drawing/2014/main" id="{1F9399F9-2429-B67B-1110-6DE4E42F80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230" y="190270"/>
            <a:ext cx="10909539" cy="647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92542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6C829AE-D7D7-38BD-75BE-9137985515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470" y="422066"/>
            <a:ext cx="2765664" cy="1082435"/>
          </a:xfrm>
          <a:prstGeom prst="rect">
            <a:avLst/>
          </a:prstGeom>
        </p:spPr>
      </p:pic>
      <p:pic>
        <p:nvPicPr>
          <p:cNvPr id="3" name="Picture 3" descr="Table&#10;&#10;Description automatically generated">
            <a:extLst>
              <a:ext uri="{FF2B5EF4-FFF2-40B4-BE49-F238E27FC236}">
                <a16:creationId xmlns:a16="http://schemas.microsoft.com/office/drawing/2014/main" id="{AB634F8D-CEFD-D67D-1C21-6CE9341770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306" y="1917001"/>
            <a:ext cx="11527765" cy="415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54741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aphical user interface, application, email&#10;&#10;Description automatically generated">
            <a:extLst>
              <a:ext uri="{FF2B5EF4-FFF2-40B4-BE49-F238E27FC236}">
                <a16:creationId xmlns:a16="http://schemas.microsoft.com/office/drawing/2014/main" id="{D6B7BE43-52AE-DE2B-FADF-52BB87D46A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607" y="207963"/>
            <a:ext cx="9356784" cy="642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468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60C22FAE-70C5-DE6C-1658-16DBD2187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909" y="547376"/>
            <a:ext cx="11772180" cy="574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45575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0E832F9-52E6-5D06-53E8-1AFDF47F2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31" y="538147"/>
            <a:ext cx="11800935" cy="576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96231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FA3AC561-98D9-2DAD-D504-51A16C1A8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287" y="561725"/>
            <a:ext cx="11743426" cy="5734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442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id="{7C70A1F8-32B1-9418-E4B2-89AA265630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64" y="1577654"/>
            <a:ext cx="11714671" cy="386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769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18169C8-BA8B-4407-C407-8553EEC4CF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4626" y="75854"/>
            <a:ext cx="7602746" cy="6691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510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655DC3B-617E-E6AE-1AAF-DBAD933D0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05" y="1159501"/>
            <a:ext cx="12160368" cy="570356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875B471-A1F6-0FF6-1A84-E6793CCAEB54}"/>
              </a:ext>
            </a:extLst>
          </p:cNvPr>
          <p:cNvSpPr txBox="1"/>
          <p:nvPr/>
        </p:nvSpPr>
        <p:spPr>
          <a:xfrm>
            <a:off x="4772176" y="290036"/>
            <a:ext cx="471826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/>
              <a:t>DASHBOARD</a:t>
            </a:r>
          </a:p>
        </p:txBody>
      </p:sp>
    </p:spTree>
    <p:extLst>
      <p:ext uri="{BB962C8B-B14F-4D97-AF65-F5344CB8AC3E}">
        <p14:creationId xmlns:p14="http://schemas.microsoft.com/office/powerpoint/2010/main" val="3480603167"/>
      </p:ext>
    </p:extLst>
  </p:cSld>
  <p:clrMapOvr>
    <a:masterClrMapping/>
  </p:clrMapOvr>
</p:sld>
</file>

<file path=ppt/theme/theme1.xml><?xml version="1.0" encoding="utf-8"?>
<a:theme xmlns:a="http://schemas.openxmlformats.org/drawingml/2006/main" name="PebbleVTI">
  <a:themeElements>
    <a:clrScheme name="AnalogousFromLightSeedRightStep">
      <a:dk1>
        <a:srgbClr val="000000"/>
      </a:dk1>
      <a:lt1>
        <a:srgbClr val="FFFFFF"/>
      </a:lt1>
      <a:dk2>
        <a:srgbClr val="20382F"/>
      </a:dk2>
      <a:lt2>
        <a:srgbClr val="E2E4E8"/>
      </a:lt2>
      <a:accent1>
        <a:srgbClr val="ABA082"/>
      </a:accent1>
      <a:accent2>
        <a:srgbClr val="9EA671"/>
      </a:accent2>
      <a:accent3>
        <a:srgbClr val="91A87F"/>
      </a:accent3>
      <a:accent4>
        <a:srgbClr val="78AD76"/>
      </a:accent4>
      <a:accent5>
        <a:srgbClr val="81AB91"/>
      </a:accent5>
      <a:accent6>
        <a:srgbClr val="74AA9F"/>
      </a:accent6>
      <a:hlink>
        <a:srgbClr val="697CAE"/>
      </a:hlink>
      <a:folHlink>
        <a:srgbClr val="7F7F7F"/>
      </a:folHlink>
    </a:clrScheme>
    <a:fontScheme name="Custom 4">
      <a:majorFont>
        <a:latin typeface="Sitka Subheading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bbleVTI" id="{8B4DB91D-6BB4-4BA3-973A-733D3AF2680E}" vid="{9A19CF0D-2077-4BF4-BAA5-86934C336D5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61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PebbleVTI</vt:lpstr>
      <vt:lpstr>Aplikasi E – SAKIP</vt:lpstr>
      <vt:lpstr>Username dan password Admin</vt:lpstr>
      <vt:lpstr>Admin Aplikasi</vt:lpstr>
      <vt:lpstr>Langkah – Langkah Untuk Admin Aplikasi</vt:lpstr>
      <vt:lpstr>MASUK KE WEBSITE E SAKIP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287</cp:revision>
  <dcterms:created xsi:type="dcterms:W3CDTF">2023-01-24T02:06:32Z</dcterms:created>
  <dcterms:modified xsi:type="dcterms:W3CDTF">2023-01-24T09:16:42Z</dcterms:modified>
</cp:coreProperties>
</file>